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Override1.xml" ContentType="application/vnd.openxmlformats-officedocument.themeOverrid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9" r:id="rId1"/>
    <p:sldMasterId id="2147484083" r:id="rId2"/>
    <p:sldMasterId id="2147484095" r:id="rId3"/>
  </p:sldMasterIdLst>
  <p:notesMasterIdLst>
    <p:notesMasterId r:id="rId33"/>
  </p:notesMasterIdLst>
  <p:handoutMasterIdLst>
    <p:handoutMasterId r:id="rId34"/>
  </p:handoutMasterIdLst>
  <p:sldIdLst>
    <p:sldId id="550" r:id="rId4"/>
    <p:sldId id="1017" r:id="rId5"/>
    <p:sldId id="1028" r:id="rId6"/>
    <p:sldId id="1101" r:id="rId7"/>
    <p:sldId id="1102" r:id="rId8"/>
    <p:sldId id="1103" r:id="rId9"/>
    <p:sldId id="1104" r:id="rId10"/>
    <p:sldId id="1105" r:id="rId11"/>
    <p:sldId id="1099" r:id="rId12"/>
    <p:sldId id="1095" r:id="rId13"/>
    <p:sldId id="1108" r:id="rId14"/>
    <p:sldId id="1109" r:id="rId15"/>
    <p:sldId id="1106" r:id="rId16"/>
    <p:sldId id="1107" r:id="rId17"/>
    <p:sldId id="978" r:id="rId18"/>
    <p:sldId id="1094" r:id="rId19"/>
    <p:sldId id="854" r:id="rId20"/>
    <p:sldId id="1002" r:id="rId21"/>
    <p:sldId id="1110" r:id="rId22"/>
    <p:sldId id="1096" r:id="rId23"/>
    <p:sldId id="1111" r:id="rId24"/>
    <p:sldId id="976" r:id="rId25"/>
    <p:sldId id="1031" r:id="rId26"/>
    <p:sldId id="1112" r:id="rId27"/>
    <p:sldId id="1113" r:id="rId28"/>
    <p:sldId id="1098" r:id="rId29"/>
    <p:sldId id="1081" r:id="rId30"/>
    <p:sldId id="1097" r:id="rId31"/>
    <p:sldId id="956" r:id="rId32"/>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99"/>
    <a:srgbClr val="FF7C80"/>
    <a:srgbClr val="3A75B0"/>
    <a:srgbClr val="356BA1"/>
    <a:srgbClr val="E3D90B"/>
    <a:srgbClr val="D9C719"/>
    <a:srgbClr val="E6D108"/>
    <a:srgbClr val="E2C5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55" autoAdjust="0"/>
    <p:restoredTop sz="94710" autoAdjust="0"/>
  </p:normalViewPr>
  <p:slideViewPr>
    <p:cSldViewPr>
      <p:cViewPr varScale="1">
        <p:scale>
          <a:sx n="86" d="100"/>
          <a:sy n="86" d="100"/>
        </p:scale>
        <p:origin x="108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076363" cy="511731"/>
          </a:xfrm>
          <a:prstGeom prst="rect">
            <a:avLst/>
          </a:prstGeom>
        </p:spPr>
        <p:txBody>
          <a:bodyPr vert="horz" lIns="99048" tIns="49524" rIns="99048" bIns="49524" rtlCol="0"/>
          <a:lstStyle>
            <a:lvl1pPr algn="l" fontAlgn="auto">
              <a:spcBef>
                <a:spcPts val="0"/>
              </a:spcBef>
              <a:spcAft>
                <a:spcPts val="0"/>
              </a:spcAft>
              <a:defRPr sz="1300">
                <a:latin typeface="+mn-lt"/>
                <a:cs typeface="+mn-cs"/>
              </a:defRPr>
            </a:lvl1pPr>
          </a:lstStyle>
          <a:p>
            <a:pPr>
              <a:defRPr/>
            </a:pPr>
            <a:endParaRPr lang="nl-NL"/>
          </a:p>
        </p:txBody>
      </p:sp>
      <p:sp>
        <p:nvSpPr>
          <p:cNvPr id="3" name="Tijdelijke aanduiding voor datum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fontAlgn="auto">
              <a:spcBef>
                <a:spcPts val="0"/>
              </a:spcBef>
              <a:spcAft>
                <a:spcPts val="0"/>
              </a:spcAft>
              <a:defRPr sz="1300">
                <a:latin typeface="+mn-lt"/>
                <a:cs typeface="+mn-cs"/>
              </a:defRPr>
            </a:lvl1pPr>
          </a:lstStyle>
          <a:p>
            <a:pPr>
              <a:defRPr/>
            </a:pPr>
            <a:fld id="{6BF44F4D-FB4E-4C3F-AF93-655684A9733C}" type="datetimeFigureOut">
              <a:rPr lang="nl-NL"/>
              <a:pPr>
                <a:defRPr/>
              </a:pPr>
              <a:t>11-11-2019</a:t>
            </a:fld>
            <a:endParaRPr lang="nl-NL"/>
          </a:p>
        </p:txBody>
      </p:sp>
      <p:sp>
        <p:nvSpPr>
          <p:cNvPr id="4" name="Tijdelijke aanduiding voor voettekst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fontAlgn="auto">
              <a:spcBef>
                <a:spcPts val="0"/>
              </a:spcBef>
              <a:spcAft>
                <a:spcPts val="0"/>
              </a:spcAft>
              <a:defRPr sz="1300">
                <a:latin typeface="+mn-lt"/>
                <a:cs typeface="+mn-cs"/>
              </a:defRPr>
            </a:lvl1pPr>
          </a:lstStyle>
          <a:p>
            <a:pPr>
              <a:defRPr/>
            </a:pPr>
            <a:endParaRPr lang="nl-NL"/>
          </a:p>
        </p:txBody>
      </p:sp>
      <p:sp>
        <p:nvSpPr>
          <p:cNvPr id="5" name="Tijdelijke aanduiding voor dianummer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fontAlgn="auto">
              <a:spcBef>
                <a:spcPts val="0"/>
              </a:spcBef>
              <a:spcAft>
                <a:spcPts val="0"/>
              </a:spcAft>
              <a:defRPr sz="1300">
                <a:latin typeface="+mn-lt"/>
                <a:cs typeface="+mn-cs"/>
              </a:defRPr>
            </a:lvl1pPr>
          </a:lstStyle>
          <a:p>
            <a:pPr>
              <a:defRPr/>
            </a:pPr>
            <a:fld id="{E85624A5-8A49-48C1-A824-C60AF255D6E4}" type="slidenum">
              <a:rPr lang="nl-NL"/>
              <a:pPr>
                <a:defRPr/>
              </a:pPr>
              <a:t>‹nr.›</a:t>
            </a:fld>
            <a:endParaRPr lang="nl-NL"/>
          </a:p>
        </p:txBody>
      </p:sp>
    </p:spTree>
    <p:extLst>
      <p:ext uri="{BB962C8B-B14F-4D97-AF65-F5344CB8AC3E}">
        <p14:creationId xmlns:p14="http://schemas.microsoft.com/office/powerpoint/2010/main" val="232475798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076363" cy="511731"/>
          </a:xfrm>
          <a:prstGeom prst="rect">
            <a:avLst/>
          </a:prstGeom>
        </p:spPr>
        <p:txBody>
          <a:bodyPr vert="horz" lIns="99048" tIns="49524" rIns="99048" bIns="49524" rtlCol="0"/>
          <a:lstStyle>
            <a:lvl1pPr algn="l" fontAlgn="auto">
              <a:spcBef>
                <a:spcPts val="0"/>
              </a:spcBef>
              <a:spcAft>
                <a:spcPts val="0"/>
              </a:spcAft>
              <a:defRPr sz="1300">
                <a:latin typeface="+mn-lt"/>
                <a:cs typeface="+mn-cs"/>
              </a:defRPr>
            </a:lvl1pPr>
          </a:lstStyle>
          <a:p>
            <a:pPr>
              <a:defRPr/>
            </a:pPr>
            <a:endParaRPr lang="nl-NL"/>
          </a:p>
        </p:txBody>
      </p:sp>
      <p:sp>
        <p:nvSpPr>
          <p:cNvPr id="3" name="Tijdelijke aanduiding voor datum 2"/>
          <p:cNvSpPr>
            <a:spLocks noGrp="1"/>
          </p:cNvSpPr>
          <p:nvPr>
            <p:ph type="dt" idx="1"/>
          </p:nvPr>
        </p:nvSpPr>
        <p:spPr>
          <a:xfrm>
            <a:off x="4021294" y="0"/>
            <a:ext cx="3076363" cy="511731"/>
          </a:xfrm>
          <a:prstGeom prst="rect">
            <a:avLst/>
          </a:prstGeom>
        </p:spPr>
        <p:txBody>
          <a:bodyPr vert="horz" lIns="99048" tIns="49524" rIns="99048" bIns="49524" rtlCol="0"/>
          <a:lstStyle>
            <a:lvl1pPr algn="r" fontAlgn="auto">
              <a:spcBef>
                <a:spcPts val="0"/>
              </a:spcBef>
              <a:spcAft>
                <a:spcPts val="0"/>
              </a:spcAft>
              <a:defRPr sz="1300">
                <a:latin typeface="+mn-lt"/>
                <a:cs typeface="+mn-cs"/>
              </a:defRPr>
            </a:lvl1pPr>
          </a:lstStyle>
          <a:p>
            <a:pPr>
              <a:defRPr/>
            </a:pPr>
            <a:fld id="{2D0A95DD-D4A0-4C19-84B7-726ADBD7B1A4}" type="datetimeFigureOut">
              <a:rPr lang="nl-NL"/>
              <a:pPr>
                <a:defRPr/>
              </a:pPr>
              <a:t>11-11-2019</a:t>
            </a:fld>
            <a:endParaRPr lang="nl-NL"/>
          </a:p>
        </p:txBody>
      </p:sp>
      <p:sp>
        <p:nvSpPr>
          <p:cNvPr id="4" name="Tijdelijke aanduiding voor dia-afbeelding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pPr lvl="0"/>
            <a:endParaRPr lang="nl-NL" noProof="0"/>
          </a:p>
        </p:txBody>
      </p:sp>
      <p:sp>
        <p:nvSpPr>
          <p:cNvPr id="5" name="Tijdelijke aanduiding voor notities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6" name="Tijdelijke aanduiding voor voettekst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fontAlgn="auto">
              <a:spcBef>
                <a:spcPts val="0"/>
              </a:spcBef>
              <a:spcAft>
                <a:spcPts val="0"/>
              </a:spcAft>
              <a:defRPr sz="1300">
                <a:latin typeface="+mn-lt"/>
                <a:cs typeface="+mn-cs"/>
              </a:defRPr>
            </a:lvl1pPr>
          </a:lstStyle>
          <a:p>
            <a:pPr>
              <a:defRPr/>
            </a:pPr>
            <a:endParaRPr lang="nl-NL"/>
          </a:p>
        </p:txBody>
      </p:sp>
      <p:sp>
        <p:nvSpPr>
          <p:cNvPr id="7" name="Tijdelijke aanduiding voor dianumm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fontAlgn="auto">
              <a:spcBef>
                <a:spcPts val="0"/>
              </a:spcBef>
              <a:spcAft>
                <a:spcPts val="0"/>
              </a:spcAft>
              <a:defRPr sz="1300">
                <a:latin typeface="+mn-lt"/>
                <a:cs typeface="+mn-cs"/>
              </a:defRPr>
            </a:lvl1pPr>
          </a:lstStyle>
          <a:p>
            <a:pPr>
              <a:defRPr/>
            </a:pPr>
            <a:fld id="{DB3A53AF-D3F3-4649-A1E1-F216748009F3}" type="slidenum">
              <a:rPr lang="nl-NL"/>
              <a:pPr>
                <a:defRPr/>
              </a:pPr>
              <a:t>‹nr.›</a:t>
            </a:fld>
            <a:endParaRPr lang="nl-NL"/>
          </a:p>
        </p:txBody>
      </p:sp>
    </p:spTree>
    <p:extLst>
      <p:ext uri="{BB962C8B-B14F-4D97-AF65-F5344CB8AC3E}">
        <p14:creationId xmlns:p14="http://schemas.microsoft.com/office/powerpoint/2010/main" val="3832807176"/>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TextEdit="1"/>
          </p:cNvSpPr>
          <p:nvPr>
            <p:ph type="sldImg"/>
          </p:nvPr>
        </p:nvSpPr>
        <p:spPr bwMode="auto">
          <a:xfrm>
            <a:off x="992188" y="768350"/>
            <a:ext cx="5114925" cy="3836988"/>
          </a:xfrm>
          <a:noFill/>
          <a:ln>
            <a:solidFill>
              <a:srgbClr val="000000"/>
            </a:solidFill>
            <a:miter lim="800000"/>
            <a:headEnd/>
            <a:tailEnd/>
          </a:ln>
        </p:spPr>
      </p:sp>
      <p:sp>
        <p:nvSpPr>
          <p:cNvPr id="97283" name="Rectangle 3"/>
          <p:cNvSpPr>
            <a:spLocks noGrp="1"/>
          </p:cNvSpPr>
          <p:nvPr>
            <p:ph type="body" idx="1"/>
          </p:nvPr>
        </p:nvSpPr>
        <p:spPr bwMode="auto">
          <a:xfrm>
            <a:off x="838112" y="4776153"/>
            <a:ext cx="5679440" cy="4605576"/>
          </a:xfrm>
          <a:noFill/>
        </p:spPr>
        <p:txBody>
          <a:bodyPr wrap="square" numCol="1" anchor="t" anchorCtr="0" compatLnSpc="1">
            <a:prstTxWarp prst="textNoShape">
              <a:avLst/>
            </a:prstTxWarp>
          </a:bodyPr>
          <a:lstStyle/>
          <a:p>
            <a:pPr eaLnBrk="1" hangingPunct="1">
              <a:lnSpc>
                <a:spcPct val="90000"/>
              </a:lnSpc>
            </a:pPr>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92188" y="768350"/>
            <a:ext cx="5114925" cy="3836988"/>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atum 3"/>
          <p:cNvSpPr>
            <a:spLocks noGrp="1"/>
          </p:cNvSpPr>
          <p:nvPr>
            <p:ph type="dt" idx="10"/>
          </p:nvPr>
        </p:nvSpPr>
        <p:spPr/>
        <p:txBody>
          <a:bodyPr/>
          <a:lstStyle/>
          <a:p>
            <a:pPr>
              <a:defRPr/>
            </a:pPr>
            <a:fld id="{70E2E36E-D799-476F-BA97-F6F32ADA501C}" type="datetime1">
              <a:rPr lang="nl-NL" smtClean="0"/>
              <a:t>11-11-2019</a:t>
            </a:fld>
            <a:endParaRPr lang="nl-NL"/>
          </a:p>
        </p:txBody>
      </p:sp>
      <p:sp>
        <p:nvSpPr>
          <p:cNvPr id="5" name="Tijdelijke aanduiding voor dianummer 4"/>
          <p:cNvSpPr>
            <a:spLocks noGrp="1"/>
          </p:cNvSpPr>
          <p:nvPr>
            <p:ph type="sldNum" sz="quarter" idx="11"/>
          </p:nvPr>
        </p:nvSpPr>
        <p:spPr/>
        <p:txBody>
          <a:bodyPr/>
          <a:lstStyle/>
          <a:p>
            <a:pPr>
              <a:defRPr/>
            </a:pPr>
            <a:fld id="{DB3A53AF-D3F3-4649-A1E1-F216748009F3}" type="slidenum">
              <a:rPr lang="nl-NL" smtClean="0"/>
              <a:pPr>
                <a:defRPr/>
              </a:pPr>
              <a:t>2</a:t>
            </a:fld>
            <a:endParaRPr lang="nl-NL"/>
          </a:p>
        </p:txBody>
      </p:sp>
    </p:spTree>
    <p:extLst>
      <p:ext uri="{BB962C8B-B14F-4D97-AF65-F5344CB8AC3E}">
        <p14:creationId xmlns:p14="http://schemas.microsoft.com/office/powerpoint/2010/main" val="3117855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4DE5616D-1653-4A72-A4BA-E11F684B3036}" type="slidenum">
              <a:rPr lang="nl-NL" smtClean="0"/>
              <a:pPr/>
              <a:t>3</a:t>
            </a:fld>
            <a:endParaRPr lang="nl-NL"/>
          </a:p>
        </p:txBody>
      </p:sp>
    </p:spTree>
    <p:extLst>
      <p:ext uri="{BB962C8B-B14F-4D97-AF65-F5344CB8AC3E}">
        <p14:creationId xmlns:p14="http://schemas.microsoft.com/office/powerpoint/2010/main" val="3643144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92188" y="768350"/>
            <a:ext cx="5114925" cy="3836988"/>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atum 3"/>
          <p:cNvSpPr>
            <a:spLocks noGrp="1"/>
          </p:cNvSpPr>
          <p:nvPr>
            <p:ph type="dt" idx="10"/>
          </p:nvPr>
        </p:nvSpPr>
        <p:spPr/>
        <p:txBody>
          <a:bodyPr/>
          <a:lstStyle/>
          <a:p>
            <a:pPr>
              <a:defRPr/>
            </a:pPr>
            <a:fld id="{70E2E36E-D799-476F-BA97-F6F32ADA501C}" type="datetime1">
              <a:rPr lang="nl-NL" smtClean="0"/>
              <a:t>11-11-2019</a:t>
            </a:fld>
            <a:endParaRPr lang="nl-NL"/>
          </a:p>
        </p:txBody>
      </p:sp>
      <p:sp>
        <p:nvSpPr>
          <p:cNvPr id="5" name="Tijdelijke aanduiding voor dianummer 4"/>
          <p:cNvSpPr>
            <a:spLocks noGrp="1"/>
          </p:cNvSpPr>
          <p:nvPr>
            <p:ph type="sldNum" sz="quarter" idx="11"/>
          </p:nvPr>
        </p:nvSpPr>
        <p:spPr/>
        <p:txBody>
          <a:bodyPr/>
          <a:lstStyle/>
          <a:p>
            <a:pPr>
              <a:defRPr/>
            </a:pPr>
            <a:fld id="{DB3A53AF-D3F3-4649-A1E1-F216748009F3}" type="slidenum">
              <a:rPr lang="nl-NL" smtClean="0"/>
              <a:pPr>
                <a:defRPr/>
              </a:pPr>
              <a:t>10</a:t>
            </a:fld>
            <a:endParaRPr lang="nl-NL"/>
          </a:p>
        </p:txBody>
      </p:sp>
    </p:spTree>
    <p:extLst>
      <p:ext uri="{BB962C8B-B14F-4D97-AF65-F5344CB8AC3E}">
        <p14:creationId xmlns:p14="http://schemas.microsoft.com/office/powerpoint/2010/main" val="1765955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92188" y="768350"/>
            <a:ext cx="5114925" cy="3836988"/>
          </a:xfrm>
        </p:spPr>
      </p:sp>
      <p:sp>
        <p:nvSpPr>
          <p:cNvPr id="3" name="Tijdelijke aanduiding voor notities 2"/>
          <p:cNvSpPr>
            <a:spLocks noGrp="1"/>
          </p:cNvSpPr>
          <p:nvPr>
            <p:ph type="body" idx="1"/>
          </p:nvPr>
        </p:nvSpPr>
        <p:spPr/>
        <p:txBody>
          <a:bodyPr>
            <a:normAutofit/>
          </a:bodyPr>
          <a:lstStyle/>
          <a:p>
            <a:endParaRPr 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92188" y="768350"/>
            <a:ext cx="5114925" cy="3836988"/>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atum 3"/>
          <p:cNvSpPr>
            <a:spLocks noGrp="1"/>
          </p:cNvSpPr>
          <p:nvPr>
            <p:ph type="dt" idx="10"/>
          </p:nvPr>
        </p:nvSpPr>
        <p:spPr/>
        <p:txBody>
          <a:bodyPr/>
          <a:lstStyle/>
          <a:p>
            <a:pPr>
              <a:defRPr/>
            </a:pPr>
            <a:fld id="{70E2E36E-D799-476F-BA97-F6F32ADA501C}" type="datetime1">
              <a:rPr lang="nl-NL" smtClean="0"/>
              <a:t>11-11-2019</a:t>
            </a:fld>
            <a:endParaRPr lang="nl-NL"/>
          </a:p>
        </p:txBody>
      </p:sp>
      <p:sp>
        <p:nvSpPr>
          <p:cNvPr id="5" name="Tijdelijke aanduiding voor dianummer 4"/>
          <p:cNvSpPr>
            <a:spLocks noGrp="1"/>
          </p:cNvSpPr>
          <p:nvPr>
            <p:ph type="sldNum" sz="quarter" idx="11"/>
          </p:nvPr>
        </p:nvSpPr>
        <p:spPr/>
        <p:txBody>
          <a:bodyPr/>
          <a:lstStyle/>
          <a:p>
            <a:pPr>
              <a:defRPr/>
            </a:pPr>
            <a:fld id="{DB3A53AF-D3F3-4649-A1E1-F216748009F3}" type="slidenum">
              <a:rPr lang="nl-NL" smtClean="0"/>
              <a:pPr>
                <a:defRPr/>
              </a:pPr>
              <a:t>20</a:t>
            </a:fld>
            <a:endParaRPr lang="nl-NL"/>
          </a:p>
        </p:txBody>
      </p:sp>
    </p:spTree>
    <p:extLst>
      <p:ext uri="{BB962C8B-B14F-4D97-AF65-F5344CB8AC3E}">
        <p14:creationId xmlns:p14="http://schemas.microsoft.com/office/powerpoint/2010/main" val="2584464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nl-NL" altLang="nl-NL"/>
          </a:p>
        </p:txBody>
      </p:sp>
      <p:sp>
        <p:nvSpPr>
          <p:cNvPr id="4" name="Tijdelijke aanduiding voor datum 3"/>
          <p:cNvSpPr>
            <a:spLocks noGrp="1"/>
          </p:cNvSpPr>
          <p:nvPr>
            <p:ph type="dt" sz="quarter" idx="1"/>
          </p:nvPr>
        </p:nvSpPr>
        <p:spPr/>
        <p:txBody>
          <a:bodyPr/>
          <a:lstStyle/>
          <a:p>
            <a:pPr>
              <a:defRPr/>
            </a:pPr>
            <a:fld id="{A85CA530-C0E6-4F6E-8631-6C70681588E0}" type="datetime1">
              <a:rPr lang="nl-NL" smtClean="0"/>
              <a:pPr>
                <a:defRPr/>
              </a:pPr>
              <a:t>11-11-2019</a:t>
            </a:fld>
            <a:endParaRPr lang="nl-NL"/>
          </a:p>
        </p:txBody>
      </p:sp>
      <p:sp>
        <p:nvSpPr>
          <p:cNvPr id="5" name="Tijdelijke aanduiding voor dianummer 4"/>
          <p:cNvSpPr>
            <a:spLocks noGrp="1"/>
          </p:cNvSpPr>
          <p:nvPr>
            <p:ph type="sldNum" sz="quarter" idx="5"/>
          </p:nvPr>
        </p:nvSpPr>
        <p:spPr/>
        <p:txBody>
          <a:bodyPr/>
          <a:lstStyle/>
          <a:p>
            <a:pPr>
              <a:defRPr/>
            </a:pPr>
            <a:fld id="{4BF51836-927F-42DC-B7B1-294E391B2B79}" type="slidenum">
              <a:rPr lang="nl-NL" smtClean="0"/>
              <a:pPr>
                <a:defRPr/>
              </a:pPr>
              <a:t>23</a:t>
            </a:fld>
            <a:endParaRPr 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atum 3"/>
          <p:cNvSpPr>
            <a:spLocks noGrp="1"/>
          </p:cNvSpPr>
          <p:nvPr>
            <p:ph type="dt" idx="10"/>
          </p:nvPr>
        </p:nvSpPr>
        <p:spPr/>
        <p:txBody>
          <a:bodyPr/>
          <a:lstStyle/>
          <a:p>
            <a:pPr>
              <a:defRPr/>
            </a:pPr>
            <a:fld id="{70E2E36E-D799-476F-BA97-F6F32ADA501C}" type="datetime1">
              <a:rPr lang="nl-NL" smtClean="0"/>
              <a:t>11-11-2019</a:t>
            </a:fld>
            <a:endParaRPr lang="nl-NL"/>
          </a:p>
        </p:txBody>
      </p:sp>
      <p:sp>
        <p:nvSpPr>
          <p:cNvPr id="5" name="Tijdelijke aanduiding voor dianummer 4"/>
          <p:cNvSpPr>
            <a:spLocks noGrp="1"/>
          </p:cNvSpPr>
          <p:nvPr>
            <p:ph type="sldNum" sz="quarter" idx="11"/>
          </p:nvPr>
        </p:nvSpPr>
        <p:spPr/>
        <p:txBody>
          <a:bodyPr/>
          <a:lstStyle/>
          <a:p>
            <a:pPr>
              <a:defRPr/>
            </a:pPr>
            <a:fld id="{DB3A53AF-D3F3-4649-A1E1-F216748009F3}" type="slidenum">
              <a:rPr lang="nl-NL" smtClean="0"/>
              <a:pPr>
                <a:defRPr/>
              </a:pPr>
              <a:t>25</a:t>
            </a:fld>
            <a:endParaRPr lang="nl-NL"/>
          </a:p>
        </p:txBody>
      </p:sp>
    </p:spTree>
    <p:extLst>
      <p:ext uri="{BB962C8B-B14F-4D97-AF65-F5344CB8AC3E}">
        <p14:creationId xmlns:p14="http://schemas.microsoft.com/office/powerpoint/2010/main" val="1114440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atum 3"/>
          <p:cNvSpPr>
            <a:spLocks noGrp="1"/>
          </p:cNvSpPr>
          <p:nvPr>
            <p:ph type="dt" idx="10"/>
          </p:nvPr>
        </p:nvSpPr>
        <p:spPr/>
        <p:txBody>
          <a:bodyPr/>
          <a:lstStyle/>
          <a:p>
            <a:pPr>
              <a:defRPr/>
            </a:pPr>
            <a:fld id="{70E2E36E-D799-476F-BA97-F6F32ADA501C}" type="datetime1">
              <a:rPr lang="nl-NL" smtClean="0"/>
              <a:t>11-11-2019</a:t>
            </a:fld>
            <a:endParaRPr lang="nl-NL"/>
          </a:p>
        </p:txBody>
      </p:sp>
      <p:sp>
        <p:nvSpPr>
          <p:cNvPr id="5" name="Tijdelijke aanduiding voor dianummer 4"/>
          <p:cNvSpPr>
            <a:spLocks noGrp="1"/>
          </p:cNvSpPr>
          <p:nvPr>
            <p:ph type="sldNum" sz="quarter" idx="11"/>
          </p:nvPr>
        </p:nvSpPr>
        <p:spPr/>
        <p:txBody>
          <a:bodyPr/>
          <a:lstStyle/>
          <a:p>
            <a:pPr>
              <a:defRPr/>
            </a:pPr>
            <a:fld id="{DB3A53AF-D3F3-4649-A1E1-F216748009F3}" type="slidenum">
              <a:rPr lang="nl-NL" smtClean="0"/>
              <a:pPr>
                <a:defRPr/>
              </a:pPr>
              <a:t>29</a:t>
            </a:fld>
            <a:endParaRPr lang="nl-NL"/>
          </a:p>
        </p:txBody>
      </p:sp>
    </p:spTree>
    <p:extLst>
      <p:ext uri="{BB962C8B-B14F-4D97-AF65-F5344CB8AC3E}">
        <p14:creationId xmlns:p14="http://schemas.microsoft.com/office/powerpoint/2010/main" val="31178553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1.xml"/><Relationship Id="rId1" Type="http://schemas.openxmlformats.org/officeDocument/2006/relationships/themeOverride" Target="../theme/themeOverride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Master" Target="../slideMasters/slideMaster2.xml"/><Relationship Id="rId1" Type="http://schemas.openxmlformats.org/officeDocument/2006/relationships/tags" Target="../tags/tag1.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Master" Target="../slideMasters/slideMaster3.xml"/><Relationship Id="rId1" Type="http://schemas.openxmlformats.org/officeDocument/2006/relationships/tags" Target="../tags/tag2.xml"/><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srcRect/>
          <a:stretch>
            <a:fillRect/>
          </a:stretch>
        </p:blipFill>
        <p:spPr bwMode="auto">
          <a:xfrm>
            <a:off x="0" y="0"/>
            <a:ext cx="4883150" cy="6858000"/>
          </a:xfrm>
          <a:prstGeom prst="rect">
            <a:avLst/>
          </a:prstGeom>
          <a:noFill/>
          <a:ln w="9525">
            <a:noFill/>
            <a:miter lim="800000"/>
            <a:headEnd/>
            <a:tailEnd/>
          </a:ln>
        </p:spPr>
      </p:pic>
      <p:sp>
        <p:nvSpPr>
          <p:cNvPr id="5" name="sThemeBarRight"/>
          <p:cNvSpPr>
            <a:spLocks noChangeArrowheads="1"/>
          </p:cNvSpPr>
          <p:nvPr/>
        </p:nvSpPr>
        <p:spPr bwMode="auto">
          <a:xfrm>
            <a:off x="4573588" y="2"/>
            <a:ext cx="4570412" cy="6859588"/>
          </a:xfrm>
          <a:prstGeom prst="rect">
            <a:avLst/>
          </a:prstGeom>
          <a:solidFill>
            <a:schemeClr val="accent1"/>
          </a:solidFill>
          <a:ln w="9525">
            <a:noFill/>
            <a:miter lim="800000"/>
            <a:headEnd/>
            <a:tailEnd/>
          </a:ln>
          <a:effectLst/>
        </p:spPr>
        <p:txBody>
          <a:bodyPr wrap="none" anchor="ctr"/>
          <a:lstStyle/>
          <a:p>
            <a:pPr algn="ctr">
              <a:defRPr/>
            </a:pPr>
            <a:endParaRPr lang="en-US"/>
          </a:p>
        </p:txBody>
      </p:sp>
      <p:pic>
        <p:nvPicPr>
          <p:cNvPr id="6" name="sLogo" descr="tmp111"/>
          <p:cNvPicPr>
            <a:picLocks noChangeAspect="1" noChangeArrowheads="1"/>
          </p:cNvPicPr>
          <p:nvPr/>
        </p:nvPicPr>
        <p:blipFill>
          <a:blip r:embed="rId3" cstate="print"/>
          <a:srcRect/>
          <a:stretch>
            <a:fillRect/>
          </a:stretch>
        </p:blipFill>
        <p:spPr bwMode="auto">
          <a:xfrm>
            <a:off x="0" y="-12698"/>
            <a:ext cx="9144000" cy="2003425"/>
          </a:xfrm>
          <a:prstGeom prst="rect">
            <a:avLst/>
          </a:prstGeom>
          <a:noFill/>
          <a:ln w="9525">
            <a:noFill/>
            <a:miter lim="800000"/>
            <a:headEnd/>
            <a:tailEnd/>
          </a:ln>
        </p:spPr>
      </p:pic>
      <p:sp>
        <p:nvSpPr>
          <p:cNvPr id="3074" name="sTitle"/>
          <p:cNvSpPr>
            <a:spLocks noGrp="1" noChangeArrowheads="1"/>
          </p:cNvSpPr>
          <p:nvPr>
            <p:ph type="ctrTitle"/>
          </p:nvPr>
        </p:nvSpPr>
        <p:spPr>
          <a:xfrm>
            <a:off x="5002213" y="2097089"/>
            <a:ext cx="3656012" cy="1223963"/>
          </a:xfrm>
        </p:spPr>
        <p:txBody>
          <a:bodyPr wrap="square"/>
          <a:lstStyle>
            <a:lvl1pPr>
              <a:defRPr>
                <a:solidFill>
                  <a:srgbClr val="FFFFFF"/>
                </a:solidFill>
              </a:defRPr>
            </a:lvl1pPr>
          </a:lstStyle>
          <a:p>
            <a:r>
              <a:rPr lang="nl-NL"/>
              <a:t>Klik om de stijl te bewerken</a:t>
            </a:r>
          </a:p>
        </p:txBody>
      </p:sp>
      <p:sp>
        <p:nvSpPr>
          <p:cNvPr id="3075" name="sSubtitle"/>
          <p:cNvSpPr>
            <a:spLocks noGrp="1" noChangeArrowheads="1"/>
          </p:cNvSpPr>
          <p:nvPr>
            <p:ph type="subTitle" idx="1"/>
          </p:nvPr>
        </p:nvSpPr>
        <p:spPr>
          <a:xfrm>
            <a:off x="5002213" y="3568702"/>
            <a:ext cx="3656012" cy="2740025"/>
          </a:xfrm>
        </p:spPr>
        <p:txBody>
          <a:bodyPr/>
          <a:lstStyle>
            <a:lvl1pPr marL="0" indent="0">
              <a:buFont typeface="Verdana" pitchFamily="34" charset="0"/>
              <a:buNone/>
              <a:defRPr>
                <a:solidFill>
                  <a:srgbClr val="FFFFFF"/>
                </a:solidFill>
              </a:defRPr>
            </a:lvl1pPr>
          </a:lstStyle>
          <a:p>
            <a:r>
              <a:rPr lang="nl-NL"/>
              <a:t>Klik om de ondertitelstijl van het model te bewerken</a:t>
            </a:r>
          </a:p>
        </p:txBody>
      </p:sp>
      <p:sp>
        <p:nvSpPr>
          <p:cNvPr id="7" name="sDateTime"/>
          <p:cNvSpPr>
            <a:spLocks noGrp="1" noChangeArrowheads="1"/>
          </p:cNvSpPr>
          <p:nvPr>
            <p:ph type="dt" sz="half" idx="10"/>
          </p:nvPr>
        </p:nvSpPr>
        <p:spPr>
          <a:xfrm>
            <a:off x="5002213" y="6405565"/>
            <a:ext cx="3656012" cy="144463"/>
          </a:xfrm>
        </p:spPr>
        <p:txBody>
          <a:bodyPr/>
          <a:lstStyle>
            <a:lvl1pPr>
              <a:defRPr/>
            </a:lvl1pPr>
          </a:lstStyle>
          <a:p>
            <a:pPr>
              <a:defRPr/>
            </a:pPr>
            <a:r>
              <a:rPr lang="nl-NL"/>
              <a:t>RIVM onderzoek Medicijngebruik | 15-mrt-2016</a:t>
            </a:r>
          </a:p>
        </p:txBody>
      </p:sp>
      <p:sp>
        <p:nvSpPr>
          <p:cNvPr id="8" name="sFooter"/>
          <p:cNvSpPr>
            <a:spLocks noGrp="1" noChangeArrowheads="1"/>
          </p:cNvSpPr>
          <p:nvPr>
            <p:ph type="ftr" sz="quarter" idx="11"/>
          </p:nvPr>
        </p:nvSpPr>
        <p:spPr>
          <a:xfrm>
            <a:off x="5002213" y="6588127"/>
            <a:ext cx="3656012" cy="144463"/>
          </a:xfrm>
        </p:spPr>
        <p:txBody>
          <a:bodyPr/>
          <a:lstStyle>
            <a:lvl1pPr>
              <a:defRPr/>
            </a:lvl1pPr>
          </a:lstStyle>
          <a:p>
            <a:pPr>
              <a:defRPr/>
            </a:pPr>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sDateTime"/>
          <p:cNvSpPr>
            <a:spLocks noGrp="1" noChangeArrowheads="1"/>
          </p:cNvSpPr>
          <p:nvPr>
            <p:ph type="dt" sz="half" idx="10"/>
          </p:nvPr>
        </p:nvSpPr>
        <p:spPr>
          <a:ln/>
        </p:spPr>
        <p:txBody>
          <a:bodyPr/>
          <a:lstStyle>
            <a:lvl1pPr>
              <a:defRPr/>
            </a:lvl1pPr>
          </a:lstStyle>
          <a:p>
            <a:pPr>
              <a:defRPr/>
            </a:pPr>
            <a:r>
              <a:rPr lang="nl-NL"/>
              <a:t>RIVM onderzoek Medicijngebruik | 15-mrt-2016</a:t>
            </a:r>
          </a:p>
        </p:txBody>
      </p:sp>
      <p:sp>
        <p:nvSpPr>
          <p:cNvPr id="5" name="sFooter"/>
          <p:cNvSpPr>
            <a:spLocks noGrp="1" noChangeArrowheads="1"/>
          </p:cNvSpPr>
          <p:nvPr>
            <p:ph type="ftr" sz="quarter" idx="11"/>
          </p:nvPr>
        </p:nvSpPr>
        <p:spPr>
          <a:ln/>
        </p:spPr>
        <p:txBody>
          <a:bodyPr/>
          <a:lstStyle>
            <a:lvl1pPr>
              <a:defRPr/>
            </a:lvl1pPr>
          </a:lstStyle>
          <a:p>
            <a:pPr>
              <a:defRPr/>
            </a:pPr>
            <a:endParaRPr lang="nl-NL"/>
          </a:p>
        </p:txBody>
      </p:sp>
      <p:sp>
        <p:nvSpPr>
          <p:cNvPr id="6" name="sSlideNumber"/>
          <p:cNvSpPr>
            <a:spLocks noGrp="1" noChangeArrowheads="1"/>
          </p:cNvSpPr>
          <p:nvPr>
            <p:ph type="sldNum" sz="quarter" idx="12"/>
          </p:nvPr>
        </p:nvSpPr>
        <p:spPr>
          <a:ln/>
        </p:spPr>
        <p:txBody>
          <a:bodyPr/>
          <a:lstStyle>
            <a:lvl1pPr>
              <a:defRPr/>
            </a:lvl1pPr>
          </a:lstStyle>
          <a:p>
            <a:pPr>
              <a:defRPr/>
            </a:pPr>
            <a:fld id="{65AB97AD-2F87-4E08-94F6-38A393364EAD}" type="slidenum">
              <a:rPr lang="nl-NL"/>
              <a:pPr>
                <a:defRPr/>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15113" y="1284289"/>
            <a:ext cx="2043112" cy="484187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85775" y="1284289"/>
            <a:ext cx="5976938" cy="484187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sDateTime"/>
          <p:cNvSpPr>
            <a:spLocks noGrp="1" noChangeArrowheads="1"/>
          </p:cNvSpPr>
          <p:nvPr>
            <p:ph type="dt" sz="half" idx="10"/>
          </p:nvPr>
        </p:nvSpPr>
        <p:spPr>
          <a:ln/>
        </p:spPr>
        <p:txBody>
          <a:bodyPr/>
          <a:lstStyle>
            <a:lvl1pPr>
              <a:defRPr/>
            </a:lvl1pPr>
          </a:lstStyle>
          <a:p>
            <a:pPr>
              <a:defRPr/>
            </a:pPr>
            <a:r>
              <a:rPr lang="nl-NL"/>
              <a:t>RIVM onderzoek Medicijngebruik | 15-mrt-2016</a:t>
            </a:r>
          </a:p>
        </p:txBody>
      </p:sp>
      <p:sp>
        <p:nvSpPr>
          <p:cNvPr id="5" name="sFooter"/>
          <p:cNvSpPr>
            <a:spLocks noGrp="1" noChangeArrowheads="1"/>
          </p:cNvSpPr>
          <p:nvPr>
            <p:ph type="ftr" sz="quarter" idx="11"/>
          </p:nvPr>
        </p:nvSpPr>
        <p:spPr>
          <a:ln/>
        </p:spPr>
        <p:txBody>
          <a:bodyPr/>
          <a:lstStyle>
            <a:lvl1pPr>
              <a:defRPr/>
            </a:lvl1pPr>
          </a:lstStyle>
          <a:p>
            <a:pPr>
              <a:defRPr/>
            </a:pPr>
            <a:endParaRPr lang="nl-NL"/>
          </a:p>
        </p:txBody>
      </p:sp>
      <p:sp>
        <p:nvSpPr>
          <p:cNvPr id="6" name="sSlideNumber"/>
          <p:cNvSpPr>
            <a:spLocks noGrp="1" noChangeArrowheads="1"/>
          </p:cNvSpPr>
          <p:nvPr>
            <p:ph type="sldNum" sz="quarter" idx="12"/>
          </p:nvPr>
        </p:nvSpPr>
        <p:spPr>
          <a:ln/>
        </p:spPr>
        <p:txBody>
          <a:bodyPr/>
          <a:lstStyle>
            <a:lvl1pPr>
              <a:defRPr/>
            </a:lvl1pPr>
          </a:lstStyle>
          <a:p>
            <a:pPr>
              <a:defRPr/>
            </a:pPr>
            <a:fld id="{77828060-5B67-4A5C-8B38-4986C20A186D}" type="slidenum">
              <a:rPr lang="nl-NL"/>
              <a:pPr>
                <a:defRPr/>
              </a:pPr>
              <a:t>‹nr.›</a:t>
            </a:fld>
            <a:endParaRPr lang="nl-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el, inhoud en tekst">
    <p:spTree>
      <p:nvGrpSpPr>
        <p:cNvPr id="1" name=""/>
        <p:cNvGrpSpPr/>
        <p:nvPr/>
      </p:nvGrpSpPr>
      <p:grpSpPr>
        <a:xfrm>
          <a:off x="0" y="0"/>
          <a:ext cx="0" cy="0"/>
          <a:chOff x="0" y="0"/>
          <a:chExt cx="0" cy="0"/>
        </a:xfrm>
      </p:grpSpPr>
      <p:sp>
        <p:nvSpPr>
          <p:cNvPr id="2" name="Titel 1"/>
          <p:cNvSpPr>
            <a:spLocks noGrp="1"/>
          </p:cNvSpPr>
          <p:nvPr>
            <p:ph type="title"/>
          </p:nvPr>
        </p:nvSpPr>
        <p:spPr>
          <a:xfrm>
            <a:off x="485775" y="1284290"/>
            <a:ext cx="8172450" cy="444500"/>
          </a:xfrm>
        </p:spPr>
        <p:txBody>
          <a:bodyPr/>
          <a:lstStyle/>
          <a:p>
            <a:r>
              <a:rPr lang="nl-NL"/>
              <a:t>Klik om de stijl te bewerken</a:t>
            </a:r>
          </a:p>
        </p:txBody>
      </p:sp>
      <p:sp>
        <p:nvSpPr>
          <p:cNvPr id="3" name="Tijdelijke aanduiding voor inhoud 2"/>
          <p:cNvSpPr>
            <a:spLocks noGrp="1"/>
          </p:cNvSpPr>
          <p:nvPr>
            <p:ph sz="half" idx="1"/>
          </p:nvPr>
        </p:nvSpPr>
        <p:spPr>
          <a:xfrm>
            <a:off x="485779" y="1844675"/>
            <a:ext cx="4010025" cy="42814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648204" y="1844675"/>
            <a:ext cx="4010025" cy="42814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sDateTime"/>
          <p:cNvSpPr>
            <a:spLocks noGrp="1" noChangeArrowheads="1"/>
          </p:cNvSpPr>
          <p:nvPr>
            <p:ph type="dt" sz="half" idx="10"/>
          </p:nvPr>
        </p:nvSpPr>
        <p:spPr>
          <a:ln/>
        </p:spPr>
        <p:txBody>
          <a:bodyPr/>
          <a:lstStyle>
            <a:lvl1pPr>
              <a:defRPr/>
            </a:lvl1pPr>
          </a:lstStyle>
          <a:p>
            <a:pPr>
              <a:defRPr/>
            </a:pPr>
            <a:r>
              <a:rPr lang="nl-NL"/>
              <a:t>RIVM onderzoek Medicijngebruik | 15-mrt-2016</a:t>
            </a:r>
          </a:p>
        </p:txBody>
      </p:sp>
      <p:sp>
        <p:nvSpPr>
          <p:cNvPr id="6" name="sFooter"/>
          <p:cNvSpPr>
            <a:spLocks noGrp="1" noChangeArrowheads="1"/>
          </p:cNvSpPr>
          <p:nvPr>
            <p:ph type="ftr" sz="quarter" idx="11"/>
          </p:nvPr>
        </p:nvSpPr>
        <p:spPr>
          <a:ln/>
        </p:spPr>
        <p:txBody>
          <a:bodyPr/>
          <a:lstStyle>
            <a:lvl1pPr>
              <a:defRPr/>
            </a:lvl1pPr>
          </a:lstStyle>
          <a:p>
            <a:pPr>
              <a:defRPr/>
            </a:pPr>
            <a:endParaRPr lang="nl-NL"/>
          </a:p>
        </p:txBody>
      </p:sp>
      <p:sp>
        <p:nvSpPr>
          <p:cNvPr id="7" name="sSlideNumber"/>
          <p:cNvSpPr>
            <a:spLocks noGrp="1" noChangeArrowheads="1"/>
          </p:cNvSpPr>
          <p:nvPr>
            <p:ph type="sldNum" sz="quarter" idx="12"/>
          </p:nvPr>
        </p:nvSpPr>
        <p:spPr>
          <a:ln/>
        </p:spPr>
        <p:txBody>
          <a:bodyPr/>
          <a:lstStyle>
            <a:lvl1pPr>
              <a:defRPr/>
            </a:lvl1pPr>
          </a:lstStyle>
          <a:p>
            <a:pPr>
              <a:defRPr/>
            </a:pPr>
            <a:fld id="{D9E6BA04-8715-4C04-A169-81FCE1C8CD15}" type="slidenum">
              <a:rPr lang="nl-NL"/>
              <a:pPr>
                <a:defRPr/>
              </a:pPr>
              <a:t>‹nr.›</a:t>
            </a:fld>
            <a:endParaRPr lang="nl-NL"/>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el met afbeelding">
    <p:spTree>
      <p:nvGrpSpPr>
        <p:cNvPr id="1" name=""/>
        <p:cNvGrpSpPr/>
        <p:nvPr/>
      </p:nvGrpSpPr>
      <p:grpSpPr>
        <a:xfrm>
          <a:off x="0" y="0"/>
          <a:ext cx="0" cy="0"/>
          <a:chOff x="0" y="0"/>
          <a:chExt cx="0" cy="0"/>
        </a:xfrm>
      </p:grpSpPr>
      <p:pic>
        <p:nvPicPr>
          <p:cNvPr id="13" name="Picture 4">
            <a:extLst>
              <a:ext uri="{FF2B5EF4-FFF2-40B4-BE49-F238E27FC236}">
                <a16:creationId xmlns:a16="http://schemas.microsoft.com/office/drawing/2014/main" id="{8CD4115B-1A67-4BD9-8277-0A4FA0B6AF12}"/>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696"/>
          <a:stretch/>
        </p:blipFill>
        <p:spPr bwMode="auto">
          <a:xfrm>
            <a:off x="0" y="0"/>
            <a:ext cx="467823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hpKleurvlak"/>
          <p:cNvSpPr>
            <a:spLocks noChangeArrowheads="1"/>
          </p:cNvSpPr>
          <p:nvPr/>
        </p:nvSpPr>
        <p:spPr bwMode="auto">
          <a:xfrm>
            <a:off x="4572000" y="0"/>
            <a:ext cx="4572000" cy="6858000"/>
          </a:xfrm>
          <a:prstGeom prst="rect">
            <a:avLst/>
          </a:prstGeom>
          <a:solidFill>
            <a:srgbClr val="3A75B0"/>
          </a:solidFill>
          <a:ln w="25400" algn="ctr">
            <a:noFill/>
            <a:miter lim="800000"/>
            <a:headEnd/>
            <a:tailEnd/>
          </a:ln>
        </p:spPr>
        <p:txBody>
          <a:bodyPr anchor="ctr"/>
          <a:lstStyle/>
          <a:p>
            <a:pPr algn="ctr">
              <a:defRPr/>
            </a:pPr>
            <a:endParaRPr lang="en-US"/>
          </a:p>
        </p:txBody>
      </p:sp>
      <p:pic>
        <p:nvPicPr>
          <p:cNvPr id="6" name="Picture 17" descr="RO_VWS_RIVM_Logo_Powerpoint_pos_nl"/>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2"/>
            <a:ext cx="9145588" cy="2001839"/>
          </a:xfrm>
          <a:prstGeom prst="rect">
            <a:avLst/>
          </a:prstGeom>
          <a:noFill/>
          <a:ln w="9525">
            <a:noFill/>
            <a:miter lim="800000"/>
            <a:headEnd/>
            <a:tailEnd/>
          </a:ln>
        </p:spPr>
      </p:pic>
      <p:sp>
        <p:nvSpPr>
          <p:cNvPr id="2" name="Titel 1"/>
          <p:cNvSpPr>
            <a:spLocks noGrp="1"/>
          </p:cNvSpPr>
          <p:nvPr>
            <p:ph type="ctrTitle"/>
          </p:nvPr>
        </p:nvSpPr>
        <p:spPr>
          <a:xfrm>
            <a:off x="4924428" y="2474910"/>
            <a:ext cx="3600476" cy="941393"/>
          </a:xfrm>
          <a:prstGeom prst="rect">
            <a:avLst/>
          </a:prstGeom>
        </p:spPr>
        <p:txBody>
          <a:bodyPr>
            <a:normAutofit/>
          </a:bodyPr>
          <a:lstStyle>
            <a:lvl1pPr algn="l">
              <a:tabLst/>
              <a:defRPr sz="2600">
                <a:solidFill>
                  <a:schemeClr val="tx2"/>
                </a:solidFill>
                <a:latin typeface="Verdana" pitchFamily="34" charset="0"/>
                <a:ea typeface="Verdana" pitchFamily="34" charset="0"/>
                <a:cs typeface="Verdana" pitchFamily="34" charset="0"/>
              </a:defRPr>
            </a:lvl1pPr>
          </a:lstStyle>
          <a:p>
            <a:r>
              <a:rPr lang="nl-NL"/>
              <a:t>Klik om de stijl te bewerken</a:t>
            </a:r>
            <a:endParaRPr lang="nl-NL" dirty="0"/>
          </a:p>
        </p:txBody>
      </p:sp>
      <p:sp>
        <p:nvSpPr>
          <p:cNvPr id="3" name="Ondertitel 2"/>
          <p:cNvSpPr>
            <a:spLocks noGrp="1"/>
          </p:cNvSpPr>
          <p:nvPr>
            <p:ph type="subTitle" idx="1"/>
          </p:nvPr>
        </p:nvSpPr>
        <p:spPr>
          <a:xfrm>
            <a:off x="4908552" y="3513149"/>
            <a:ext cx="3643338" cy="1752600"/>
          </a:xfrm>
          <a:prstGeom prst="rect">
            <a:avLst/>
          </a:prstGeom>
        </p:spPr>
        <p:txBody>
          <a:bodyPr>
            <a:normAutofit/>
          </a:bodyPr>
          <a:lstStyle>
            <a:lvl1pPr marL="0" indent="0" algn="l">
              <a:buNone/>
              <a:tabLst/>
              <a:defRPr sz="18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endParaRPr lang="nl-NL"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eldia">
    <p:bg>
      <p:bgRef idx="1001">
        <a:schemeClr val="bg2"/>
      </p:bgRef>
    </p:bg>
    <p:spTree>
      <p:nvGrpSpPr>
        <p:cNvPr id="1" name=""/>
        <p:cNvGrpSpPr/>
        <p:nvPr/>
      </p:nvGrpSpPr>
      <p:grpSpPr>
        <a:xfrm>
          <a:off x="0" y="0"/>
          <a:ext cx="0" cy="0"/>
          <a:chOff x="0" y="0"/>
          <a:chExt cx="0" cy="0"/>
        </a:xfrm>
      </p:grpSpPr>
      <p:pic>
        <p:nvPicPr>
          <p:cNvPr id="3" name="Picture 2" descr="Kopie van Bord Ouderen_07112160"/>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0" y="1"/>
            <a:ext cx="9144000" cy="5694363"/>
          </a:xfrm>
          <a:prstGeom prst="rect">
            <a:avLst/>
          </a:prstGeom>
          <a:noFill/>
          <a:ln w="9525">
            <a:noFill/>
            <a:miter lim="800000"/>
            <a:headEnd/>
            <a:tailEnd/>
          </a:ln>
        </p:spPr>
      </p:pic>
      <p:sp>
        <p:nvSpPr>
          <p:cNvPr id="4" name="Rechthoek 2"/>
          <p:cNvSpPr/>
          <p:nvPr/>
        </p:nvSpPr>
        <p:spPr bwMode="white">
          <a:xfrm>
            <a:off x="0" y="4330702"/>
            <a:ext cx="9144000" cy="25273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18"/>
          <p:cNvSpPr>
            <a:spLocks noChangeArrowheads="1"/>
          </p:cNvSpPr>
          <p:nvPr/>
        </p:nvSpPr>
        <p:spPr bwMode="auto">
          <a:xfrm>
            <a:off x="1500188" y="3727451"/>
            <a:ext cx="1676400" cy="1676400"/>
          </a:xfrm>
          <a:prstGeom prst="rect">
            <a:avLst/>
          </a:prstGeom>
          <a:solidFill>
            <a:srgbClr val="C8D605"/>
          </a:solidFill>
          <a:ln w="9525">
            <a:noFill/>
            <a:miter lim="800000"/>
            <a:headEnd/>
            <a:tailEnd/>
          </a:ln>
          <a:effectLst/>
        </p:spPr>
        <p:txBody>
          <a:bodyPr wrap="none" anchor="ctr"/>
          <a:lstStyle/>
          <a:p>
            <a:pPr fontAlgn="auto">
              <a:spcBef>
                <a:spcPts val="0"/>
              </a:spcBef>
              <a:spcAft>
                <a:spcPts val="0"/>
              </a:spcAft>
              <a:defRPr/>
            </a:pPr>
            <a:endParaRPr lang="nl-NL">
              <a:latin typeface="+mn-lt"/>
              <a:cs typeface="+mn-cs"/>
            </a:endParaRPr>
          </a:p>
        </p:txBody>
      </p:sp>
      <p:pic>
        <p:nvPicPr>
          <p:cNvPr id="6" name="Picture 19" descr="rivm_01"/>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019300" y="3513139"/>
            <a:ext cx="6948488" cy="3344863"/>
          </a:xfrm>
          <a:prstGeom prst="rect">
            <a:avLst/>
          </a:prstGeom>
          <a:noFill/>
          <a:ln w="9525">
            <a:noFill/>
            <a:miter lim="800000"/>
            <a:headEnd/>
            <a:tailEnd/>
          </a:ln>
        </p:spPr>
      </p:pic>
      <p:pic>
        <p:nvPicPr>
          <p:cNvPr id="7" name="Picture 32" descr="logo_tranzo"/>
          <p:cNvPicPr>
            <a:picLocks noChangeAspect="1" noChangeArrowheads="1"/>
          </p:cNvPicPr>
          <p:nvPr/>
        </p:nvPicPr>
        <p:blipFill>
          <a:blip r:embed="rId5" cstate="print"/>
          <a:srcRect/>
          <a:stretch>
            <a:fillRect/>
          </a:stretch>
        </p:blipFill>
        <p:spPr bwMode="auto">
          <a:xfrm>
            <a:off x="1493838" y="5357815"/>
            <a:ext cx="1676400" cy="644525"/>
          </a:xfrm>
          <a:prstGeom prst="rect">
            <a:avLst/>
          </a:prstGeom>
          <a:noFill/>
          <a:ln w="9525">
            <a:noFill/>
            <a:miter lim="800000"/>
            <a:headEnd/>
            <a:tailEnd/>
          </a:ln>
        </p:spPr>
      </p:pic>
      <p:pic>
        <p:nvPicPr>
          <p:cNvPr id="9" name="Picture 33" descr="logo_UvT"/>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571504" y="6072190"/>
            <a:ext cx="2798763" cy="785812"/>
          </a:xfrm>
          <a:prstGeom prst="rect">
            <a:avLst/>
          </a:prstGeom>
          <a:noFill/>
          <a:ln w="9525">
            <a:noFill/>
            <a:miter lim="800000"/>
            <a:headEnd/>
            <a:tailEnd/>
          </a:ln>
        </p:spPr>
      </p:pic>
      <p:sp>
        <p:nvSpPr>
          <p:cNvPr id="10" name="Rectangle 27"/>
          <p:cNvSpPr>
            <a:spLocks noChangeArrowheads="1"/>
          </p:cNvSpPr>
          <p:nvPr/>
        </p:nvSpPr>
        <p:spPr bwMode="auto">
          <a:xfrm>
            <a:off x="1495425" y="4929190"/>
            <a:ext cx="1676400" cy="428625"/>
          </a:xfrm>
          <a:prstGeom prst="rect">
            <a:avLst/>
          </a:prstGeom>
          <a:solidFill>
            <a:schemeClr val="accent2"/>
          </a:solidFill>
          <a:ln w="9525" algn="ctr">
            <a:noFill/>
            <a:miter lim="800000"/>
            <a:headEnd/>
            <a:tailEnd/>
          </a:ln>
          <a:effectLst/>
        </p:spPr>
        <p:txBody>
          <a:bodyPr anchor="ctr"/>
          <a:lstStyle/>
          <a:p>
            <a:pPr algn="ctr" defTabSz="823913" fontAlgn="auto">
              <a:spcBef>
                <a:spcPts val="0"/>
              </a:spcBef>
              <a:spcAft>
                <a:spcPts val="0"/>
              </a:spcAft>
              <a:defRPr/>
            </a:pPr>
            <a:r>
              <a:rPr lang="nl-NL" sz="1100" err="1">
                <a:latin typeface="Verdana" pitchFamily="34" charset="0"/>
                <a:ea typeface="Verdana" pitchFamily="34" charset="0"/>
                <a:cs typeface="Verdana" pitchFamily="34" charset="0"/>
              </a:rPr>
              <a:t>Prof.dr</a:t>
            </a:r>
            <a:r>
              <a:rPr lang="nl-NL" sz="1100">
                <a:latin typeface="Verdana" pitchFamily="34" charset="0"/>
                <a:ea typeface="Verdana" pitchFamily="34" charset="0"/>
                <a:cs typeface="Verdana" pitchFamily="34" charset="0"/>
              </a:rPr>
              <a:t>. Johan Polder</a:t>
            </a:r>
            <a:endParaRPr lang="en-US" sz="1100">
              <a:latin typeface="Verdana" pitchFamily="34" charset="0"/>
              <a:ea typeface="Verdana" pitchFamily="34" charset="0"/>
              <a:cs typeface="Verdana" pitchFamily="34" charset="0"/>
            </a:endParaRPr>
          </a:p>
        </p:txBody>
      </p:sp>
      <p:sp>
        <p:nvSpPr>
          <p:cNvPr id="8" name="Titel 7"/>
          <p:cNvSpPr>
            <a:spLocks noGrp="1"/>
          </p:cNvSpPr>
          <p:nvPr>
            <p:ph type="ctrTitle"/>
          </p:nvPr>
        </p:nvSpPr>
        <p:spPr>
          <a:xfrm>
            <a:off x="3714744" y="4429132"/>
            <a:ext cx="5333992" cy="1143008"/>
          </a:xfrm>
          <a:prstGeom prst="rect">
            <a:avLst/>
          </a:prstGeom>
        </p:spPr>
        <p:txBody>
          <a:bodyPr anchor="t">
            <a:noAutofit/>
          </a:bodyPr>
          <a:lstStyle>
            <a:lvl1pPr>
              <a:defRPr sz="3600" cap="none" baseline="0">
                <a:solidFill>
                  <a:schemeClr val="bg1">
                    <a:lumMod val="85000"/>
                    <a:lumOff val="15000"/>
                  </a:schemeClr>
                </a:solidFill>
              </a:defRPr>
            </a:lvl1pPr>
          </a:lstStyle>
          <a:p>
            <a:r>
              <a:rPr lang="nl-NL"/>
              <a:t>Klik om de stijl te bewerken</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cSld name="Titel, inhoud en 2 inhoudselementen">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9"/>
            <a:ext cx="8229600" cy="1143000"/>
          </a:xfrm>
          <a:prstGeom prst="rect">
            <a:avLst/>
          </a:prstGeom>
        </p:spPr>
        <p:txBody>
          <a:bodyPr/>
          <a:lstStyle/>
          <a:p>
            <a:r>
              <a:rPr lang="nl-NL"/>
              <a:t>Klik om de stijl te bewerken</a:t>
            </a:r>
          </a:p>
        </p:txBody>
      </p:sp>
      <p:sp>
        <p:nvSpPr>
          <p:cNvPr id="3" name="Tijdelijke aanduiding voor inhoud 2"/>
          <p:cNvSpPr>
            <a:spLocks noGrp="1"/>
          </p:cNvSpPr>
          <p:nvPr>
            <p:ph sz="half" idx="1"/>
          </p:nvPr>
        </p:nvSpPr>
        <p:spPr>
          <a:xfrm>
            <a:off x="457200" y="1600201"/>
            <a:ext cx="40386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quarter" idx="2"/>
          </p:nvPr>
        </p:nvSpPr>
        <p:spPr>
          <a:xfrm>
            <a:off x="4648200" y="1600202"/>
            <a:ext cx="4038600" cy="21859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inhoud 4"/>
          <p:cNvSpPr>
            <a:spLocks noGrp="1"/>
          </p:cNvSpPr>
          <p:nvPr>
            <p:ph sz="quarter" idx="3"/>
          </p:nvPr>
        </p:nvSpPr>
        <p:spPr>
          <a:xfrm>
            <a:off x="4648200" y="3938591"/>
            <a:ext cx="4038600" cy="218757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atum 5"/>
          <p:cNvSpPr>
            <a:spLocks noGrp="1"/>
          </p:cNvSpPr>
          <p:nvPr>
            <p:ph type="dt" sz="half" idx="10"/>
          </p:nvPr>
        </p:nvSpPr>
        <p:spPr>
          <a:xfrm>
            <a:off x="457200" y="6245225"/>
            <a:ext cx="2133600" cy="476251"/>
          </a:xfrm>
          <a:prstGeom prst="rect">
            <a:avLst/>
          </a:prstGeom>
        </p:spPr>
        <p:txBody>
          <a:bodyPr/>
          <a:lstStyle>
            <a:lvl1pPr>
              <a:defRPr/>
            </a:lvl1pPr>
          </a:lstStyle>
          <a:p>
            <a:pPr>
              <a:defRPr/>
            </a:pPr>
            <a:r>
              <a:rPr lang="nl-NL"/>
              <a:t>RIVM onderzoek Medicijngebruik | 15-mrt-2016</a:t>
            </a:r>
            <a:endParaRPr lang="en-US"/>
          </a:p>
        </p:txBody>
      </p:sp>
      <p:sp>
        <p:nvSpPr>
          <p:cNvPr id="7" name="Tijdelijke aanduiding voor voettekst 6"/>
          <p:cNvSpPr>
            <a:spLocks noGrp="1"/>
          </p:cNvSpPr>
          <p:nvPr>
            <p:ph type="ftr" sz="quarter" idx="11"/>
          </p:nvPr>
        </p:nvSpPr>
        <p:spPr>
          <a:xfrm>
            <a:off x="3124200" y="6245225"/>
            <a:ext cx="2895600" cy="476251"/>
          </a:xfrm>
          <a:prstGeom prst="rect">
            <a:avLst/>
          </a:prstGeom>
        </p:spPr>
        <p:txBody>
          <a:bodyPr/>
          <a:lstStyle>
            <a:lvl1pPr>
              <a:defRPr/>
            </a:lvl1pPr>
          </a:lstStyle>
          <a:p>
            <a:pPr>
              <a:defRPr/>
            </a:pPr>
            <a:endParaRPr lang="en-US"/>
          </a:p>
        </p:txBody>
      </p:sp>
      <p:sp>
        <p:nvSpPr>
          <p:cNvPr id="8" name="Tijdelijke aanduiding voor dianummer 7"/>
          <p:cNvSpPr>
            <a:spLocks noGrp="1"/>
          </p:cNvSpPr>
          <p:nvPr>
            <p:ph type="sldNum" sz="quarter" idx="12"/>
          </p:nvPr>
        </p:nvSpPr>
        <p:spPr>
          <a:xfrm>
            <a:off x="6553200" y="6245225"/>
            <a:ext cx="2133600" cy="476251"/>
          </a:xfrm>
          <a:prstGeom prst="rect">
            <a:avLst/>
          </a:prstGeom>
        </p:spPr>
        <p:txBody>
          <a:bodyPr/>
          <a:lstStyle>
            <a:lvl1pPr>
              <a:defRPr/>
            </a:lvl1pPr>
          </a:lstStyle>
          <a:p>
            <a:pPr>
              <a:defRPr/>
            </a:pPr>
            <a:fld id="{F981D344-336C-4BCC-A8F0-850EDCBD1365}" type="slidenum">
              <a:rPr lang="en-US"/>
              <a:pPr>
                <a:defRPr/>
              </a:pPr>
              <a:t>‹nr.›</a:t>
            </a:fld>
            <a:endParaRPr lang="en-US"/>
          </a:p>
        </p:txBody>
      </p:sp>
    </p:spTree>
    <p:extLst>
      <p:ext uri="{BB962C8B-B14F-4D97-AF65-F5344CB8AC3E}">
        <p14:creationId xmlns:p14="http://schemas.microsoft.com/office/powerpoint/2010/main" val="10413681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4" name="sImage" descr="DefaultTitleSlideImage"/>
          <p:cNvPicPr>
            <a:picLocks noChangeAspect="1" noChangeArrowheads="1"/>
          </p:cNvPicPr>
          <p:nvPr userDrawn="1">
            <p:custDataLst>
              <p:tags r:id="rId1"/>
            </p:custDataLst>
          </p:nvPr>
        </p:nvPicPr>
        <p:blipFill>
          <a:blip r:embed="rId3" cstate="print"/>
          <a:srcRect/>
          <a:stretch>
            <a:fillRect/>
          </a:stretch>
        </p:blipFill>
        <p:spPr bwMode="auto">
          <a:xfrm>
            <a:off x="0" y="0"/>
            <a:ext cx="4572000" cy="6858000"/>
          </a:xfrm>
          <a:prstGeom prst="rect">
            <a:avLst/>
          </a:prstGeom>
          <a:noFill/>
          <a:ln w="9525">
            <a:noFill/>
            <a:miter lim="800000"/>
            <a:headEnd/>
            <a:tailEnd/>
          </a:ln>
        </p:spPr>
      </p:pic>
      <p:sp>
        <p:nvSpPr>
          <p:cNvPr id="5" name="sThemeBarRight"/>
          <p:cNvSpPr>
            <a:spLocks noChangeArrowheads="1"/>
          </p:cNvSpPr>
          <p:nvPr/>
        </p:nvSpPr>
        <p:spPr bwMode="auto">
          <a:xfrm>
            <a:off x="4573588" y="2"/>
            <a:ext cx="4570412" cy="6859588"/>
          </a:xfrm>
          <a:prstGeom prst="rect">
            <a:avLst/>
          </a:prstGeom>
          <a:solidFill>
            <a:schemeClr val="accent1"/>
          </a:solidFill>
          <a:ln w="9525">
            <a:noFill/>
            <a:miter lim="800000"/>
            <a:headEnd/>
            <a:tailEnd/>
          </a:ln>
          <a:effectLst/>
        </p:spPr>
        <p:txBody>
          <a:bodyPr wrap="none" anchor="ctr"/>
          <a:lstStyle/>
          <a:p>
            <a:pPr algn="ctr">
              <a:defRPr/>
            </a:pPr>
            <a:endParaRPr lang="en-US"/>
          </a:p>
        </p:txBody>
      </p:sp>
      <p:pic>
        <p:nvPicPr>
          <p:cNvPr id="6" name="sLogo" descr="tmp111"/>
          <p:cNvPicPr>
            <a:picLocks noChangeAspect="1" noChangeArrowheads="1"/>
          </p:cNvPicPr>
          <p:nvPr userDrawn="1"/>
        </p:nvPicPr>
        <p:blipFill>
          <a:blip r:embed="rId4" cstate="print"/>
          <a:srcRect/>
          <a:stretch>
            <a:fillRect/>
          </a:stretch>
        </p:blipFill>
        <p:spPr bwMode="auto">
          <a:xfrm>
            <a:off x="0" y="-12698"/>
            <a:ext cx="9144000" cy="2003425"/>
          </a:xfrm>
          <a:prstGeom prst="rect">
            <a:avLst/>
          </a:prstGeom>
          <a:noFill/>
          <a:ln w="9525">
            <a:noFill/>
            <a:miter lim="800000"/>
            <a:headEnd/>
            <a:tailEnd/>
          </a:ln>
        </p:spPr>
      </p:pic>
      <p:sp>
        <p:nvSpPr>
          <p:cNvPr id="43013" name="sTitle"/>
          <p:cNvSpPr>
            <a:spLocks noGrp="1" noChangeArrowheads="1"/>
          </p:cNvSpPr>
          <p:nvPr>
            <p:ph type="ctrTitle"/>
          </p:nvPr>
        </p:nvSpPr>
        <p:spPr>
          <a:xfrm>
            <a:off x="5002213" y="2097089"/>
            <a:ext cx="3656012" cy="1223963"/>
          </a:xfrm>
        </p:spPr>
        <p:txBody>
          <a:bodyPr wrap="square"/>
          <a:lstStyle>
            <a:lvl1pPr>
              <a:defRPr>
                <a:solidFill>
                  <a:srgbClr val="FFFFFF"/>
                </a:solidFill>
              </a:defRPr>
            </a:lvl1pPr>
          </a:lstStyle>
          <a:p>
            <a:r>
              <a:rPr lang="nl-NL"/>
              <a:t>Klik om de stijl te bewerken</a:t>
            </a:r>
          </a:p>
        </p:txBody>
      </p:sp>
      <p:sp>
        <p:nvSpPr>
          <p:cNvPr id="43014" name="sSubtitle"/>
          <p:cNvSpPr>
            <a:spLocks noGrp="1" noChangeArrowheads="1"/>
          </p:cNvSpPr>
          <p:nvPr>
            <p:ph type="subTitle" idx="1"/>
          </p:nvPr>
        </p:nvSpPr>
        <p:spPr>
          <a:xfrm>
            <a:off x="5002213" y="3568702"/>
            <a:ext cx="3656012" cy="2740025"/>
          </a:xfrm>
        </p:spPr>
        <p:txBody>
          <a:bodyPr/>
          <a:lstStyle>
            <a:lvl1pPr marL="0" indent="0">
              <a:buFont typeface="Verdana" pitchFamily="34" charset="0"/>
              <a:buNone/>
              <a:defRPr>
                <a:solidFill>
                  <a:srgbClr val="FFFFFF"/>
                </a:solidFill>
              </a:defRPr>
            </a:lvl1pPr>
          </a:lstStyle>
          <a:p>
            <a:r>
              <a:rPr lang="nl-NL"/>
              <a:t>Klik om de ondertitelstijl van het model te bewerken</a:t>
            </a:r>
          </a:p>
        </p:txBody>
      </p:sp>
      <p:sp>
        <p:nvSpPr>
          <p:cNvPr id="7" name="sSlideNumber"/>
          <p:cNvSpPr>
            <a:spLocks noGrp="1" noChangeArrowheads="1"/>
          </p:cNvSpPr>
          <p:nvPr>
            <p:ph type="sldNum" sz="quarter" idx="10"/>
          </p:nvPr>
        </p:nvSpPr>
        <p:spPr>
          <a:xfrm>
            <a:off x="485779" y="6405565"/>
            <a:ext cx="360363" cy="144463"/>
          </a:xfrm>
        </p:spPr>
        <p:txBody>
          <a:bodyPr/>
          <a:lstStyle>
            <a:lvl1pPr>
              <a:defRPr/>
            </a:lvl1pPr>
          </a:lstStyle>
          <a:p>
            <a:pPr>
              <a:defRPr/>
            </a:pPr>
            <a:fld id="{9C0D7EFD-DBF4-409A-A612-F4D3BEC734B6}" type="slidenum">
              <a:rPr lang="nl-NL"/>
              <a:pPr>
                <a:defRPr/>
              </a:pPr>
              <a:t>‹nr.›</a:t>
            </a:fld>
            <a:endParaRPr lang="nl-NL"/>
          </a:p>
        </p:txBody>
      </p:sp>
      <p:sp>
        <p:nvSpPr>
          <p:cNvPr id="8" name="sDateTime"/>
          <p:cNvSpPr>
            <a:spLocks noGrp="1" noChangeArrowheads="1"/>
          </p:cNvSpPr>
          <p:nvPr>
            <p:ph type="dt" sz="half" idx="11"/>
          </p:nvPr>
        </p:nvSpPr>
        <p:spPr>
          <a:xfrm>
            <a:off x="5002213" y="6405565"/>
            <a:ext cx="3656012" cy="144463"/>
          </a:xfrm>
        </p:spPr>
        <p:txBody>
          <a:bodyPr/>
          <a:lstStyle>
            <a:lvl1pPr>
              <a:defRPr/>
            </a:lvl1pPr>
          </a:lstStyle>
          <a:p>
            <a:pPr>
              <a:defRPr/>
            </a:pPr>
            <a:r>
              <a:rPr lang="nl-NL"/>
              <a:t>RIVM onderzoek Medicijngebruik | 15-mrt-2016</a:t>
            </a:r>
          </a:p>
        </p:txBody>
      </p:sp>
      <p:sp>
        <p:nvSpPr>
          <p:cNvPr id="9" name="sFooter"/>
          <p:cNvSpPr>
            <a:spLocks noGrp="1" noChangeArrowheads="1"/>
          </p:cNvSpPr>
          <p:nvPr>
            <p:ph type="ftr" sz="quarter" idx="12"/>
          </p:nvPr>
        </p:nvSpPr>
        <p:spPr>
          <a:xfrm>
            <a:off x="5002213" y="6588127"/>
            <a:ext cx="3656012" cy="144463"/>
          </a:xfrm>
        </p:spPr>
        <p:txBody>
          <a:bodyPr/>
          <a:lstStyle>
            <a:lvl1pPr>
              <a:defRPr/>
            </a:lvl1pPr>
          </a:lstStyle>
          <a:p>
            <a:pPr>
              <a:defRPr/>
            </a:pPr>
            <a:endParaRPr lang="nl-NL"/>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sDateTime"/>
          <p:cNvSpPr>
            <a:spLocks noGrp="1" noChangeArrowheads="1"/>
          </p:cNvSpPr>
          <p:nvPr>
            <p:ph type="dt" sz="half" idx="10"/>
          </p:nvPr>
        </p:nvSpPr>
        <p:spPr>
          <a:ln/>
        </p:spPr>
        <p:txBody>
          <a:bodyPr/>
          <a:lstStyle>
            <a:lvl1pPr>
              <a:defRPr/>
            </a:lvl1pPr>
          </a:lstStyle>
          <a:p>
            <a:pPr>
              <a:defRPr/>
            </a:pPr>
            <a:r>
              <a:rPr lang="nl-NL"/>
              <a:t>RIVM onderzoek Medicijngebruik | 15-mrt-2016</a:t>
            </a:r>
          </a:p>
        </p:txBody>
      </p:sp>
      <p:sp>
        <p:nvSpPr>
          <p:cNvPr id="5" name="sFooter"/>
          <p:cNvSpPr>
            <a:spLocks noGrp="1" noChangeArrowheads="1"/>
          </p:cNvSpPr>
          <p:nvPr>
            <p:ph type="ftr" sz="quarter" idx="11"/>
          </p:nvPr>
        </p:nvSpPr>
        <p:spPr>
          <a:ln/>
        </p:spPr>
        <p:txBody>
          <a:bodyPr/>
          <a:lstStyle>
            <a:lvl1pPr>
              <a:defRPr/>
            </a:lvl1pPr>
          </a:lstStyle>
          <a:p>
            <a:pPr>
              <a:defRPr/>
            </a:pPr>
            <a:endParaRPr lang="nl-NL"/>
          </a:p>
        </p:txBody>
      </p:sp>
      <p:sp>
        <p:nvSpPr>
          <p:cNvPr id="6" name="sSlideNumber"/>
          <p:cNvSpPr>
            <a:spLocks noGrp="1" noChangeArrowheads="1"/>
          </p:cNvSpPr>
          <p:nvPr>
            <p:ph type="sldNum" sz="quarter" idx="12"/>
          </p:nvPr>
        </p:nvSpPr>
        <p:spPr>
          <a:ln/>
        </p:spPr>
        <p:txBody>
          <a:bodyPr/>
          <a:lstStyle>
            <a:lvl1pPr>
              <a:defRPr/>
            </a:lvl1pPr>
          </a:lstStyle>
          <a:p>
            <a:pPr>
              <a:defRPr/>
            </a:pPr>
            <a:fld id="{BC903D5E-A195-4949-B927-B8E5AB2A4E54}" type="slidenum">
              <a:rPr lang="nl-NL"/>
              <a:pPr>
                <a:defRPr/>
              </a:pPr>
              <a:t>‹nr.›</a:t>
            </a:fld>
            <a:endParaRPr lang="nl-NL"/>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1"/>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sDateTime"/>
          <p:cNvSpPr>
            <a:spLocks noGrp="1" noChangeArrowheads="1"/>
          </p:cNvSpPr>
          <p:nvPr>
            <p:ph type="dt" sz="half" idx="10"/>
          </p:nvPr>
        </p:nvSpPr>
        <p:spPr>
          <a:ln/>
        </p:spPr>
        <p:txBody>
          <a:bodyPr/>
          <a:lstStyle>
            <a:lvl1pPr>
              <a:defRPr/>
            </a:lvl1pPr>
          </a:lstStyle>
          <a:p>
            <a:pPr>
              <a:defRPr/>
            </a:pPr>
            <a:r>
              <a:rPr lang="nl-NL"/>
              <a:t>RIVM onderzoek Medicijngebruik | 15-mrt-2016</a:t>
            </a:r>
          </a:p>
        </p:txBody>
      </p:sp>
      <p:sp>
        <p:nvSpPr>
          <p:cNvPr id="5" name="sFooter"/>
          <p:cNvSpPr>
            <a:spLocks noGrp="1" noChangeArrowheads="1"/>
          </p:cNvSpPr>
          <p:nvPr>
            <p:ph type="ftr" sz="quarter" idx="11"/>
          </p:nvPr>
        </p:nvSpPr>
        <p:spPr>
          <a:ln/>
        </p:spPr>
        <p:txBody>
          <a:bodyPr/>
          <a:lstStyle>
            <a:lvl1pPr>
              <a:defRPr/>
            </a:lvl1pPr>
          </a:lstStyle>
          <a:p>
            <a:pPr>
              <a:defRPr/>
            </a:pPr>
            <a:endParaRPr lang="nl-NL"/>
          </a:p>
        </p:txBody>
      </p:sp>
      <p:sp>
        <p:nvSpPr>
          <p:cNvPr id="6" name="sSlideNumber"/>
          <p:cNvSpPr>
            <a:spLocks noGrp="1" noChangeArrowheads="1"/>
          </p:cNvSpPr>
          <p:nvPr>
            <p:ph type="sldNum" sz="quarter" idx="12"/>
          </p:nvPr>
        </p:nvSpPr>
        <p:spPr>
          <a:ln/>
        </p:spPr>
        <p:txBody>
          <a:bodyPr/>
          <a:lstStyle>
            <a:lvl1pPr>
              <a:defRPr/>
            </a:lvl1pPr>
          </a:lstStyle>
          <a:p>
            <a:pPr>
              <a:defRPr/>
            </a:pPr>
            <a:fld id="{A1D29399-FC90-40A9-9E39-C979EAB4B689}" type="slidenum">
              <a:rPr lang="nl-NL"/>
              <a:pPr>
                <a:defRPr/>
              </a:pPr>
              <a:t>‹nr.›</a:t>
            </a:fld>
            <a:endParaRPr lang="nl-NL"/>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85779" y="1844675"/>
            <a:ext cx="4010025" cy="4281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4" y="1844675"/>
            <a:ext cx="4010025" cy="4281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sDateTime"/>
          <p:cNvSpPr>
            <a:spLocks noGrp="1" noChangeArrowheads="1"/>
          </p:cNvSpPr>
          <p:nvPr>
            <p:ph type="dt" sz="half" idx="10"/>
          </p:nvPr>
        </p:nvSpPr>
        <p:spPr>
          <a:ln/>
        </p:spPr>
        <p:txBody>
          <a:bodyPr/>
          <a:lstStyle>
            <a:lvl1pPr>
              <a:defRPr/>
            </a:lvl1pPr>
          </a:lstStyle>
          <a:p>
            <a:pPr>
              <a:defRPr/>
            </a:pPr>
            <a:r>
              <a:rPr lang="nl-NL"/>
              <a:t>RIVM onderzoek Medicijngebruik | 15-mrt-2016</a:t>
            </a:r>
          </a:p>
        </p:txBody>
      </p:sp>
      <p:sp>
        <p:nvSpPr>
          <p:cNvPr id="6" name="sFooter"/>
          <p:cNvSpPr>
            <a:spLocks noGrp="1" noChangeArrowheads="1"/>
          </p:cNvSpPr>
          <p:nvPr>
            <p:ph type="ftr" sz="quarter" idx="11"/>
          </p:nvPr>
        </p:nvSpPr>
        <p:spPr>
          <a:ln/>
        </p:spPr>
        <p:txBody>
          <a:bodyPr/>
          <a:lstStyle>
            <a:lvl1pPr>
              <a:defRPr/>
            </a:lvl1pPr>
          </a:lstStyle>
          <a:p>
            <a:pPr>
              <a:defRPr/>
            </a:pPr>
            <a:endParaRPr lang="nl-NL"/>
          </a:p>
        </p:txBody>
      </p:sp>
      <p:sp>
        <p:nvSpPr>
          <p:cNvPr id="7" name="sSlideNumber"/>
          <p:cNvSpPr>
            <a:spLocks noGrp="1" noChangeArrowheads="1"/>
          </p:cNvSpPr>
          <p:nvPr>
            <p:ph type="sldNum" sz="quarter" idx="12"/>
          </p:nvPr>
        </p:nvSpPr>
        <p:spPr>
          <a:ln/>
        </p:spPr>
        <p:txBody>
          <a:bodyPr/>
          <a:lstStyle>
            <a:lvl1pPr>
              <a:defRPr/>
            </a:lvl1pPr>
          </a:lstStyle>
          <a:p>
            <a:pPr>
              <a:defRPr/>
            </a:pPr>
            <a:fld id="{08CC4C1B-1BEB-4B75-98B6-C3F717DC669D}" type="slidenum">
              <a:rPr lang="nl-NL"/>
              <a:pPr>
                <a:defRPr/>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sDateTime"/>
          <p:cNvSpPr>
            <a:spLocks noGrp="1" noChangeArrowheads="1"/>
          </p:cNvSpPr>
          <p:nvPr>
            <p:ph type="dt" sz="half" idx="10"/>
          </p:nvPr>
        </p:nvSpPr>
        <p:spPr>
          <a:ln/>
        </p:spPr>
        <p:txBody>
          <a:bodyPr/>
          <a:lstStyle>
            <a:lvl1pPr>
              <a:defRPr/>
            </a:lvl1pPr>
          </a:lstStyle>
          <a:p>
            <a:pPr>
              <a:defRPr/>
            </a:pPr>
            <a:r>
              <a:rPr lang="nl-NL"/>
              <a:t>RIVM onderzoek Medicijngebruik | 15-mrt-2016</a:t>
            </a:r>
          </a:p>
        </p:txBody>
      </p:sp>
      <p:sp>
        <p:nvSpPr>
          <p:cNvPr id="5" name="sFooter"/>
          <p:cNvSpPr>
            <a:spLocks noGrp="1" noChangeArrowheads="1"/>
          </p:cNvSpPr>
          <p:nvPr>
            <p:ph type="ftr" sz="quarter" idx="11"/>
          </p:nvPr>
        </p:nvSpPr>
        <p:spPr>
          <a:ln/>
        </p:spPr>
        <p:txBody>
          <a:bodyPr/>
          <a:lstStyle>
            <a:lvl1pPr>
              <a:defRPr/>
            </a:lvl1pPr>
          </a:lstStyle>
          <a:p>
            <a:pPr>
              <a:defRPr/>
            </a:pPr>
            <a:endParaRPr lang="nl-NL"/>
          </a:p>
        </p:txBody>
      </p:sp>
      <p:sp>
        <p:nvSpPr>
          <p:cNvPr id="6" name="sSlideNumber"/>
          <p:cNvSpPr>
            <a:spLocks noGrp="1" noChangeArrowheads="1"/>
          </p:cNvSpPr>
          <p:nvPr>
            <p:ph type="sldNum" sz="quarter" idx="12"/>
          </p:nvPr>
        </p:nvSpPr>
        <p:spPr>
          <a:ln/>
        </p:spPr>
        <p:txBody>
          <a:bodyPr/>
          <a:lstStyle>
            <a:lvl1pPr>
              <a:defRPr/>
            </a:lvl1pPr>
          </a:lstStyle>
          <a:p>
            <a:pPr>
              <a:defRPr/>
            </a:pPr>
            <a:fld id="{C01D5D2F-FA30-4CAC-BDBE-5C5C56C036BA}" type="slidenum">
              <a:rPr lang="nl-NL"/>
              <a:pPr>
                <a:defRPr/>
              </a:pPr>
              <a:t>‹nr.›</a:t>
            </a:fld>
            <a:endParaRPr lang="nl-NL"/>
          </a:p>
        </p:txBody>
      </p:sp>
      <p:sp>
        <p:nvSpPr>
          <p:cNvPr id="7" name="AutoShape 2" descr="Tranzo"/>
          <p:cNvSpPr>
            <a:spLocks noChangeAspect="1" noChangeArrowheads="1"/>
          </p:cNvSpPr>
          <p:nvPr userDrawn="1"/>
        </p:nvSpPr>
        <p:spPr bwMode="auto">
          <a:xfrm>
            <a:off x="155575" y="-144461"/>
            <a:ext cx="304800" cy="304801"/>
          </a:xfrm>
          <a:prstGeom prst="rect">
            <a:avLst/>
          </a:prstGeom>
          <a:noFill/>
        </p:spPr>
        <p:txBody>
          <a:bodyPr/>
          <a:lstStyle/>
          <a:p>
            <a:pPr>
              <a:defRPr/>
            </a:pPr>
            <a:endParaRPr lang="nl-NL"/>
          </a:p>
        </p:txBody>
      </p:sp>
      <p:sp>
        <p:nvSpPr>
          <p:cNvPr id="8" name="AutoShape 4" descr="Tranzo"/>
          <p:cNvSpPr>
            <a:spLocks noChangeAspect="1" noChangeArrowheads="1"/>
          </p:cNvSpPr>
          <p:nvPr userDrawn="1"/>
        </p:nvSpPr>
        <p:spPr bwMode="auto">
          <a:xfrm>
            <a:off x="155575" y="-144461"/>
            <a:ext cx="304800" cy="304801"/>
          </a:xfrm>
          <a:prstGeom prst="rect">
            <a:avLst/>
          </a:prstGeom>
          <a:noFill/>
        </p:spPr>
        <p:txBody>
          <a:bodyPr/>
          <a:lstStyle/>
          <a:p>
            <a:pPr>
              <a:defRPr/>
            </a:pPr>
            <a:endParaRPr lang="nl-NL"/>
          </a:p>
        </p:txBody>
      </p:sp>
      <p:sp>
        <p:nvSpPr>
          <p:cNvPr id="9" name="AutoShape 6" descr="Tranzo"/>
          <p:cNvSpPr>
            <a:spLocks noChangeAspect="1" noChangeArrowheads="1"/>
          </p:cNvSpPr>
          <p:nvPr userDrawn="1"/>
        </p:nvSpPr>
        <p:spPr bwMode="auto">
          <a:xfrm>
            <a:off x="155575" y="-144461"/>
            <a:ext cx="304800" cy="304801"/>
          </a:xfrm>
          <a:prstGeom prst="rect">
            <a:avLst/>
          </a:prstGeom>
          <a:noFill/>
        </p:spPr>
        <p:txBody>
          <a:bodyPr/>
          <a:lstStyle/>
          <a:p>
            <a:pPr>
              <a:defRPr/>
            </a:pPr>
            <a:endParaRPr lang="nl-NL"/>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9"/>
            <a:ext cx="8229600" cy="114300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sDateTime"/>
          <p:cNvSpPr>
            <a:spLocks noGrp="1" noChangeArrowheads="1"/>
          </p:cNvSpPr>
          <p:nvPr>
            <p:ph type="dt" sz="half" idx="10"/>
          </p:nvPr>
        </p:nvSpPr>
        <p:spPr>
          <a:ln/>
        </p:spPr>
        <p:txBody>
          <a:bodyPr/>
          <a:lstStyle>
            <a:lvl1pPr>
              <a:defRPr/>
            </a:lvl1pPr>
          </a:lstStyle>
          <a:p>
            <a:pPr>
              <a:defRPr/>
            </a:pPr>
            <a:r>
              <a:rPr lang="nl-NL"/>
              <a:t>RIVM onderzoek Medicijngebruik | 15-mrt-2016</a:t>
            </a:r>
          </a:p>
        </p:txBody>
      </p:sp>
      <p:sp>
        <p:nvSpPr>
          <p:cNvPr id="8" name="sFooter"/>
          <p:cNvSpPr>
            <a:spLocks noGrp="1" noChangeArrowheads="1"/>
          </p:cNvSpPr>
          <p:nvPr>
            <p:ph type="ftr" sz="quarter" idx="11"/>
          </p:nvPr>
        </p:nvSpPr>
        <p:spPr>
          <a:ln/>
        </p:spPr>
        <p:txBody>
          <a:bodyPr/>
          <a:lstStyle>
            <a:lvl1pPr>
              <a:defRPr/>
            </a:lvl1pPr>
          </a:lstStyle>
          <a:p>
            <a:pPr>
              <a:defRPr/>
            </a:pPr>
            <a:endParaRPr lang="nl-NL"/>
          </a:p>
        </p:txBody>
      </p:sp>
      <p:sp>
        <p:nvSpPr>
          <p:cNvPr id="9" name="sSlideNumber"/>
          <p:cNvSpPr>
            <a:spLocks noGrp="1" noChangeArrowheads="1"/>
          </p:cNvSpPr>
          <p:nvPr>
            <p:ph type="sldNum" sz="quarter" idx="12"/>
          </p:nvPr>
        </p:nvSpPr>
        <p:spPr>
          <a:ln/>
        </p:spPr>
        <p:txBody>
          <a:bodyPr/>
          <a:lstStyle>
            <a:lvl1pPr>
              <a:defRPr/>
            </a:lvl1pPr>
          </a:lstStyle>
          <a:p>
            <a:pPr>
              <a:defRPr/>
            </a:pPr>
            <a:fld id="{F7C2DF1A-2F8E-4464-AAE2-9C1860FF5C17}" type="slidenum">
              <a:rPr lang="nl-NL"/>
              <a:pPr>
                <a:defRPr/>
              </a:pPr>
              <a:t>‹nr.›</a:t>
            </a:fld>
            <a:endParaRPr lang="nl-NL"/>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sDateTime"/>
          <p:cNvSpPr>
            <a:spLocks noGrp="1" noChangeArrowheads="1"/>
          </p:cNvSpPr>
          <p:nvPr>
            <p:ph type="dt" sz="half" idx="10"/>
          </p:nvPr>
        </p:nvSpPr>
        <p:spPr>
          <a:ln/>
        </p:spPr>
        <p:txBody>
          <a:bodyPr/>
          <a:lstStyle>
            <a:lvl1pPr>
              <a:defRPr/>
            </a:lvl1pPr>
          </a:lstStyle>
          <a:p>
            <a:pPr>
              <a:defRPr/>
            </a:pPr>
            <a:r>
              <a:rPr lang="nl-NL"/>
              <a:t>RIVM onderzoek Medicijngebruik | 15-mrt-2016</a:t>
            </a:r>
          </a:p>
        </p:txBody>
      </p:sp>
      <p:sp>
        <p:nvSpPr>
          <p:cNvPr id="4" name="sFooter"/>
          <p:cNvSpPr>
            <a:spLocks noGrp="1" noChangeArrowheads="1"/>
          </p:cNvSpPr>
          <p:nvPr>
            <p:ph type="ftr" sz="quarter" idx="11"/>
          </p:nvPr>
        </p:nvSpPr>
        <p:spPr>
          <a:ln/>
        </p:spPr>
        <p:txBody>
          <a:bodyPr/>
          <a:lstStyle>
            <a:lvl1pPr>
              <a:defRPr/>
            </a:lvl1pPr>
          </a:lstStyle>
          <a:p>
            <a:pPr>
              <a:defRPr/>
            </a:pPr>
            <a:endParaRPr lang="nl-NL"/>
          </a:p>
        </p:txBody>
      </p:sp>
      <p:sp>
        <p:nvSpPr>
          <p:cNvPr id="5" name="sSlideNumber"/>
          <p:cNvSpPr>
            <a:spLocks noGrp="1" noChangeArrowheads="1"/>
          </p:cNvSpPr>
          <p:nvPr>
            <p:ph type="sldNum" sz="quarter" idx="12"/>
          </p:nvPr>
        </p:nvSpPr>
        <p:spPr>
          <a:ln/>
        </p:spPr>
        <p:txBody>
          <a:bodyPr/>
          <a:lstStyle>
            <a:lvl1pPr>
              <a:defRPr/>
            </a:lvl1pPr>
          </a:lstStyle>
          <a:p>
            <a:pPr>
              <a:defRPr/>
            </a:pPr>
            <a:fld id="{997750FC-1EC3-40F4-A519-D32B7A06BCBF}" type="slidenum">
              <a:rPr lang="nl-NL"/>
              <a:pPr>
                <a:defRPr/>
              </a:pPr>
              <a:t>‹nr.›</a:t>
            </a:fld>
            <a:endParaRPr lang="nl-NL"/>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sDateTime"/>
          <p:cNvSpPr>
            <a:spLocks noGrp="1" noChangeArrowheads="1"/>
          </p:cNvSpPr>
          <p:nvPr>
            <p:ph type="dt" sz="half" idx="10"/>
          </p:nvPr>
        </p:nvSpPr>
        <p:spPr>
          <a:ln/>
        </p:spPr>
        <p:txBody>
          <a:bodyPr/>
          <a:lstStyle>
            <a:lvl1pPr>
              <a:defRPr/>
            </a:lvl1pPr>
          </a:lstStyle>
          <a:p>
            <a:pPr>
              <a:defRPr/>
            </a:pPr>
            <a:r>
              <a:rPr lang="nl-NL"/>
              <a:t>RIVM onderzoek Medicijngebruik | 15-mrt-2016</a:t>
            </a:r>
          </a:p>
        </p:txBody>
      </p:sp>
      <p:sp>
        <p:nvSpPr>
          <p:cNvPr id="3" name="sFooter"/>
          <p:cNvSpPr>
            <a:spLocks noGrp="1" noChangeArrowheads="1"/>
          </p:cNvSpPr>
          <p:nvPr>
            <p:ph type="ftr" sz="quarter" idx="11"/>
          </p:nvPr>
        </p:nvSpPr>
        <p:spPr>
          <a:ln/>
        </p:spPr>
        <p:txBody>
          <a:bodyPr/>
          <a:lstStyle>
            <a:lvl1pPr>
              <a:defRPr/>
            </a:lvl1pPr>
          </a:lstStyle>
          <a:p>
            <a:pPr>
              <a:defRPr/>
            </a:pPr>
            <a:endParaRPr lang="nl-NL"/>
          </a:p>
        </p:txBody>
      </p:sp>
      <p:sp>
        <p:nvSpPr>
          <p:cNvPr id="4" name="sSlideNumber"/>
          <p:cNvSpPr>
            <a:spLocks noGrp="1" noChangeArrowheads="1"/>
          </p:cNvSpPr>
          <p:nvPr>
            <p:ph type="sldNum" sz="quarter" idx="12"/>
          </p:nvPr>
        </p:nvSpPr>
        <p:spPr>
          <a:ln/>
        </p:spPr>
        <p:txBody>
          <a:bodyPr/>
          <a:lstStyle>
            <a:lvl1pPr>
              <a:defRPr/>
            </a:lvl1pPr>
          </a:lstStyle>
          <a:p>
            <a:pPr>
              <a:defRPr/>
            </a:pPr>
            <a:fld id="{58A7D6FE-C8D5-4F81-8017-56C007F2354C}" type="slidenum">
              <a:rPr lang="nl-NL"/>
              <a:pPr>
                <a:defRPr/>
              </a:pPr>
              <a:t>‹nr.›</a:t>
            </a:fld>
            <a:endParaRPr lang="nl-NL"/>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4" y="273049"/>
            <a:ext cx="3008313" cy="1162051"/>
          </a:xfrm>
        </p:spPr>
        <p:txBody>
          <a:bodyPr/>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sDateTime"/>
          <p:cNvSpPr>
            <a:spLocks noGrp="1" noChangeArrowheads="1"/>
          </p:cNvSpPr>
          <p:nvPr>
            <p:ph type="dt" sz="half" idx="10"/>
          </p:nvPr>
        </p:nvSpPr>
        <p:spPr>
          <a:ln/>
        </p:spPr>
        <p:txBody>
          <a:bodyPr/>
          <a:lstStyle>
            <a:lvl1pPr>
              <a:defRPr/>
            </a:lvl1pPr>
          </a:lstStyle>
          <a:p>
            <a:pPr>
              <a:defRPr/>
            </a:pPr>
            <a:r>
              <a:rPr lang="nl-NL"/>
              <a:t>RIVM onderzoek Medicijngebruik | 15-mrt-2016</a:t>
            </a:r>
          </a:p>
        </p:txBody>
      </p:sp>
      <p:sp>
        <p:nvSpPr>
          <p:cNvPr id="6" name="sFooter"/>
          <p:cNvSpPr>
            <a:spLocks noGrp="1" noChangeArrowheads="1"/>
          </p:cNvSpPr>
          <p:nvPr>
            <p:ph type="ftr" sz="quarter" idx="11"/>
          </p:nvPr>
        </p:nvSpPr>
        <p:spPr>
          <a:ln/>
        </p:spPr>
        <p:txBody>
          <a:bodyPr/>
          <a:lstStyle>
            <a:lvl1pPr>
              <a:defRPr/>
            </a:lvl1pPr>
          </a:lstStyle>
          <a:p>
            <a:pPr>
              <a:defRPr/>
            </a:pPr>
            <a:endParaRPr lang="nl-NL"/>
          </a:p>
        </p:txBody>
      </p:sp>
      <p:sp>
        <p:nvSpPr>
          <p:cNvPr id="7" name="sSlideNumber"/>
          <p:cNvSpPr>
            <a:spLocks noGrp="1" noChangeArrowheads="1"/>
          </p:cNvSpPr>
          <p:nvPr>
            <p:ph type="sldNum" sz="quarter" idx="12"/>
          </p:nvPr>
        </p:nvSpPr>
        <p:spPr>
          <a:ln/>
        </p:spPr>
        <p:txBody>
          <a:bodyPr/>
          <a:lstStyle>
            <a:lvl1pPr>
              <a:defRPr/>
            </a:lvl1pPr>
          </a:lstStyle>
          <a:p>
            <a:pPr>
              <a:defRPr/>
            </a:pPr>
            <a:fld id="{37190625-C269-4771-AA2D-51704BF4F2E7}" type="slidenum">
              <a:rPr lang="nl-NL"/>
              <a:pPr>
                <a:defRPr/>
              </a:pPr>
              <a:t>‹nr.›</a:t>
            </a:fld>
            <a:endParaRPr lang="nl-NL"/>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1"/>
            <a:ext cx="5486400" cy="566739"/>
          </a:xfrm>
        </p:spPr>
        <p:txBody>
          <a:bodyPr/>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a:t>Klik op het pictogram als u een afbeelding wilt toevoegen</a:t>
            </a:r>
          </a:p>
        </p:txBody>
      </p:sp>
      <p:sp>
        <p:nvSpPr>
          <p:cNvPr id="4" name="Tijdelijke aanduiding voor tekst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sDateTime"/>
          <p:cNvSpPr>
            <a:spLocks noGrp="1" noChangeArrowheads="1"/>
          </p:cNvSpPr>
          <p:nvPr>
            <p:ph type="dt" sz="half" idx="10"/>
          </p:nvPr>
        </p:nvSpPr>
        <p:spPr>
          <a:ln/>
        </p:spPr>
        <p:txBody>
          <a:bodyPr/>
          <a:lstStyle>
            <a:lvl1pPr>
              <a:defRPr/>
            </a:lvl1pPr>
          </a:lstStyle>
          <a:p>
            <a:pPr>
              <a:defRPr/>
            </a:pPr>
            <a:r>
              <a:rPr lang="nl-NL"/>
              <a:t>RIVM onderzoek Medicijngebruik | 15-mrt-2016</a:t>
            </a:r>
          </a:p>
        </p:txBody>
      </p:sp>
      <p:sp>
        <p:nvSpPr>
          <p:cNvPr id="6" name="sFooter"/>
          <p:cNvSpPr>
            <a:spLocks noGrp="1" noChangeArrowheads="1"/>
          </p:cNvSpPr>
          <p:nvPr>
            <p:ph type="ftr" sz="quarter" idx="11"/>
          </p:nvPr>
        </p:nvSpPr>
        <p:spPr>
          <a:ln/>
        </p:spPr>
        <p:txBody>
          <a:bodyPr/>
          <a:lstStyle>
            <a:lvl1pPr>
              <a:defRPr/>
            </a:lvl1pPr>
          </a:lstStyle>
          <a:p>
            <a:pPr>
              <a:defRPr/>
            </a:pPr>
            <a:endParaRPr lang="nl-NL"/>
          </a:p>
        </p:txBody>
      </p:sp>
      <p:sp>
        <p:nvSpPr>
          <p:cNvPr id="7" name="sSlideNumber"/>
          <p:cNvSpPr>
            <a:spLocks noGrp="1" noChangeArrowheads="1"/>
          </p:cNvSpPr>
          <p:nvPr>
            <p:ph type="sldNum" sz="quarter" idx="12"/>
          </p:nvPr>
        </p:nvSpPr>
        <p:spPr>
          <a:ln/>
        </p:spPr>
        <p:txBody>
          <a:bodyPr/>
          <a:lstStyle>
            <a:lvl1pPr>
              <a:defRPr/>
            </a:lvl1pPr>
          </a:lstStyle>
          <a:p>
            <a:pPr>
              <a:defRPr/>
            </a:pPr>
            <a:fld id="{52640D45-9ECA-4644-8189-F64EE1C64112}" type="slidenum">
              <a:rPr lang="nl-NL"/>
              <a:pPr>
                <a:defRPr/>
              </a:pPr>
              <a:t>‹nr.›</a:t>
            </a:fld>
            <a:endParaRPr lang="nl-NL"/>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sDateTime"/>
          <p:cNvSpPr>
            <a:spLocks noGrp="1" noChangeArrowheads="1"/>
          </p:cNvSpPr>
          <p:nvPr>
            <p:ph type="dt" sz="half" idx="10"/>
          </p:nvPr>
        </p:nvSpPr>
        <p:spPr>
          <a:ln/>
        </p:spPr>
        <p:txBody>
          <a:bodyPr/>
          <a:lstStyle>
            <a:lvl1pPr>
              <a:defRPr/>
            </a:lvl1pPr>
          </a:lstStyle>
          <a:p>
            <a:pPr>
              <a:defRPr/>
            </a:pPr>
            <a:r>
              <a:rPr lang="nl-NL"/>
              <a:t>RIVM onderzoek Medicijngebruik | 15-mrt-2016</a:t>
            </a:r>
          </a:p>
        </p:txBody>
      </p:sp>
      <p:sp>
        <p:nvSpPr>
          <p:cNvPr id="5" name="sFooter"/>
          <p:cNvSpPr>
            <a:spLocks noGrp="1" noChangeArrowheads="1"/>
          </p:cNvSpPr>
          <p:nvPr>
            <p:ph type="ftr" sz="quarter" idx="11"/>
          </p:nvPr>
        </p:nvSpPr>
        <p:spPr>
          <a:ln/>
        </p:spPr>
        <p:txBody>
          <a:bodyPr/>
          <a:lstStyle>
            <a:lvl1pPr>
              <a:defRPr/>
            </a:lvl1pPr>
          </a:lstStyle>
          <a:p>
            <a:pPr>
              <a:defRPr/>
            </a:pPr>
            <a:endParaRPr lang="nl-NL"/>
          </a:p>
        </p:txBody>
      </p:sp>
      <p:sp>
        <p:nvSpPr>
          <p:cNvPr id="6" name="sSlideNumber"/>
          <p:cNvSpPr>
            <a:spLocks noGrp="1" noChangeArrowheads="1"/>
          </p:cNvSpPr>
          <p:nvPr>
            <p:ph type="sldNum" sz="quarter" idx="12"/>
          </p:nvPr>
        </p:nvSpPr>
        <p:spPr>
          <a:ln/>
        </p:spPr>
        <p:txBody>
          <a:bodyPr/>
          <a:lstStyle>
            <a:lvl1pPr>
              <a:defRPr/>
            </a:lvl1pPr>
          </a:lstStyle>
          <a:p>
            <a:pPr>
              <a:defRPr/>
            </a:pPr>
            <a:fld id="{8E300918-2416-43F5-B619-52C76D55EABB}" type="slidenum">
              <a:rPr lang="nl-NL"/>
              <a:pPr>
                <a:defRPr/>
              </a:pPr>
              <a:t>‹nr.›</a:t>
            </a:fld>
            <a:endParaRPr lang="nl-NL"/>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15113" y="1284289"/>
            <a:ext cx="2043112" cy="484187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85775" y="1284289"/>
            <a:ext cx="5976938" cy="484187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sDateTime"/>
          <p:cNvSpPr>
            <a:spLocks noGrp="1" noChangeArrowheads="1"/>
          </p:cNvSpPr>
          <p:nvPr>
            <p:ph type="dt" sz="half" idx="10"/>
          </p:nvPr>
        </p:nvSpPr>
        <p:spPr>
          <a:ln/>
        </p:spPr>
        <p:txBody>
          <a:bodyPr/>
          <a:lstStyle>
            <a:lvl1pPr>
              <a:defRPr/>
            </a:lvl1pPr>
          </a:lstStyle>
          <a:p>
            <a:pPr>
              <a:defRPr/>
            </a:pPr>
            <a:r>
              <a:rPr lang="nl-NL"/>
              <a:t>RIVM onderzoek Medicijngebruik | 15-mrt-2016</a:t>
            </a:r>
          </a:p>
        </p:txBody>
      </p:sp>
      <p:sp>
        <p:nvSpPr>
          <p:cNvPr id="5" name="sFooter"/>
          <p:cNvSpPr>
            <a:spLocks noGrp="1" noChangeArrowheads="1"/>
          </p:cNvSpPr>
          <p:nvPr>
            <p:ph type="ftr" sz="quarter" idx="11"/>
          </p:nvPr>
        </p:nvSpPr>
        <p:spPr>
          <a:ln/>
        </p:spPr>
        <p:txBody>
          <a:bodyPr/>
          <a:lstStyle>
            <a:lvl1pPr>
              <a:defRPr/>
            </a:lvl1pPr>
          </a:lstStyle>
          <a:p>
            <a:pPr>
              <a:defRPr/>
            </a:pPr>
            <a:endParaRPr lang="nl-NL"/>
          </a:p>
        </p:txBody>
      </p:sp>
      <p:sp>
        <p:nvSpPr>
          <p:cNvPr id="6" name="sSlideNumber"/>
          <p:cNvSpPr>
            <a:spLocks noGrp="1" noChangeArrowheads="1"/>
          </p:cNvSpPr>
          <p:nvPr>
            <p:ph type="sldNum" sz="quarter" idx="12"/>
          </p:nvPr>
        </p:nvSpPr>
        <p:spPr>
          <a:ln/>
        </p:spPr>
        <p:txBody>
          <a:bodyPr/>
          <a:lstStyle>
            <a:lvl1pPr>
              <a:defRPr/>
            </a:lvl1pPr>
          </a:lstStyle>
          <a:p>
            <a:pPr>
              <a:defRPr/>
            </a:pPr>
            <a:fld id="{3B2B7D95-504A-4BAF-865E-C561E4C25347}" type="slidenum">
              <a:rPr lang="nl-NL"/>
              <a:pPr>
                <a:defRPr/>
              </a:pPr>
              <a:t>‹nr.›</a:t>
            </a:fld>
            <a:endParaRPr lang="nl-NL"/>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4" name="sImage" descr="DefaultTitleSlideImage"/>
          <p:cNvPicPr>
            <a:picLocks noChangeAspect="1" noChangeArrowheads="1"/>
          </p:cNvPicPr>
          <p:nvPr userDrawn="1">
            <p:custDataLst>
              <p:tags r:id="rId1"/>
            </p:custDataLst>
          </p:nvPr>
        </p:nvPicPr>
        <p:blipFill>
          <a:blip r:embed="rId3" cstate="print"/>
          <a:srcRect/>
          <a:stretch>
            <a:fillRect/>
          </a:stretch>
        </p:blipFill>
        <p:spPr bwMode="auto">
          <a:xfrm>
            <a:off x="0" y="0"/>
            <a:ext cx="4572000" cy="6858000"/>
          </a:xfrm>
          <a:prstGeom prst="rect">
            <a:avLst/>
          </a:prstGeom>
          <a:noFill/>
          <a:ln w="9525">
            <a:noFill/>
            <a:miter lim="800000"/>
            <a:headEnd/>
            <a:tailEnd/>
          </a:ln>
        </p:spPr>
      </p:pic>
      <p:sp>
        <p:nvSpPr>
          <p:cNvPr id="5" name="sThemeBarRight"/>
          <p:cNvSpPr>
            <a:spLocks noChangeArrowheads="1"/>
          </p:cNvSpPr>
          <p:nvPr/>
        </p:nvSpPr>
        <p:spPr bwMode="auto">
          <a:xfrm>
            <a:off x="4573588" y="2"/>
            <a:ext cx="4570412" cy="6859588"/>
          </a:xfrm>
          <a:prstGeom prst="rect">
            <a:avLst/>
          </a:prstGeom>
          <a:solidFill>
            <a:schemeClr val="accent1"/>
          </a:solidFill>
          <a:ln w="9525">
            <a:noFill/>
            <a:miter lim="800000"/>
            <a:headEnd/>
            <a:tailEnd/>
          </a:ln>
          <a:effectLst/>
        </p:spPr>
        <p:txBody>
          <a:bodyPr wrap="none" anchor="ctr"/>
          <a:lstStyle/>
          <a:p>
            <a:pPr algn="ctr">
              <a:defRPr/>
            </a:pPr>
            <a:endParaRPr lang="en-US"/>
          </a:p>
        </p:txBody>
      </p:sp>
      <p:pic>
        <p:nvPicPr>
          <p:cNvPr id="6" name="sLogo" descr="tmp111"/>
          <p:cNvPicPr>
            <a:picLocks noChangeAspect="1" noChangeArrowheads="1"/>
          </p:cNvPicPr>
          <p:nvPr userDrawn="1"/>
        </p:nvPicPr>
        <p:blipFill>
          <a:blip r:embed="rId4" cstate="print"/>
          <a:srcRect/>
          <a:stretch>
            <a:fillRect/>
          </a:stretch>
        </p:blipFill>
        <p:spPr bwMode="auto">
          <a:xfrm>
            <a:off x="0" y="-12698"/>
            <a:ext cx="9144000" cy="2003425"/>
          </a:xfrm>
          <a:prstGeom prst="rect">
            <a:avLst/>
          </a:prstGeom>
          <a:noFill/>
          <a:ln w="9525">
            <a:noFill/>
            <a:miter lim="800000"/>
            <a:headEnd/>
            <a:tailEnd/>
          </a:ln>
        </p:spPr>
      </p:pic>
      <p:sp>
        <p:nvSpPr>
          <p:cNvPr id="43013" name="sTitle"/>
          <p:cNvSpPr>
            <a:spLocks noGrp="1" noChangeArrowheads="1"/>
          </p:cNvSpPr>
          <p:nvPr>
            <p:ph type="ctrTitle"/>
          </p:nvPr>
        </p:nvSpPr>
        <p:spPr>
          <a:xfrm>
            <a:off x="5002213" y="2097089"/>
            <a:ext cx="3656012" cy="1223963"/>
          </a:xfrm>
        </p:spPr>
        <p:txBody>
          <a:bodyPr wrap="square"/>
          <a:lstStyle>
            <a:lvl1pPr>
              <a:defRPr>
                <a:solidFill>
                  <a:srgbClr val="FFFFFF"/>
                </a:solidFill>
              </a:defRPr>
            </a:lvl1pPr>
          </a:lstStyle>
          <a:p>
            <a:r>
              <a:rPr lang="nl-NL"/>
              <a:t>Klik om de stijl te bewerken</a:t>
            </a:r>
          </a:p>
        </p:txBody>
      </p:sp>
      <p:sp>
        <p:nvSpPr>
          <p:cNvPr id="43014" name="sSubtitle"/>
          <p:cNvSpPr>
            <a:spLocks noGrp="1" noChangeArrowheads="1"/>
          </p:cNvSpPr>
          <p:nvPr>
            <p:ph type="subTitle" idx="1"/>
          </p:nvPr>
        </p:nvSpPr>
        <p:spPr>
          <a:xfrm>
            <a:off x="5002213" y="3568702"/>
            <a:ext cx="3656012" cy="2740025"/>
          </a:xfrm>
        </p:spPr>
        <p:txBody>
          <a:bodyPr/>
          <a:lstStyle>
            <a:lvl1pPr marL="0" indent="0">
              <a:buFont typeface="Verdana" pitchFamily="34" charset="0"/>
              <a:buNone/>
              <a:defRPr>
                <a:solidFill>
                  <a:srgbClr val="FFFFFF"/>
                </a:solidFill>
              </a:defRPr>
            </a:lvl1pPr>
          </a:lstStyle>
          <a:p>
            <a:r>
              <a:rPr lang="nl-NL"/>
              <a:t>Klik om de ondertitelstijl van het model te bewerken</a:t>
            </a:r>
          </a:p>
        </p:txBody>
      </p:sp>
      <p:sp>
        <p:nvSpPr>
          <p:cNvPr id="7" name="sSlideNumber"/>
          <p:cNvSpPr>
            <a:spLocks noGrp="1" noChangeArrowheads="1"/>
          </p:cNvSpPr>
          <p:nvPr>
            <p:ph type="sldNum" sz="quarter" idx="10"/>
          </p:nvPr>
        </p:nvSpPr>
        <p:spPr>
          <a:xfrm>
            <a:off x="485779" y="6405565"/>
            <a:ext cx="360363" cy="144463"/>
          </a:xfrm>
        </p:spPr>
        <p:txBody>
          <a:bodyPr/>
          <a:lstStyle>
            <a:lvl1pPr>
              <a:defRPr/>
            </a:lvl1pPr>
          </a:lstStyle>
          <a:p>
            <a:pPr>
              <a:defRPr/>
            </a:pPr>
            <a:fld id="{9C0D7EFD-DBF4-409A-A612-F4D3BEC734B6}" type="slidenum">
              <a:rPr lang="nl-NL"/>
              <a:pPr>
                <a:defRPr/>
              </a:pPr>
              <a:t>‹nr.›</a:t>
            </a:fld>
            <a:endParaRPr lang="nl-NL"/>
          </a:p>
        </p:txBody>
      </p:sp>
      <p:sp>
        <p:nvSpPr>
          <p:cNvPr id="8" name="sDateTime"/>
          <p:cNvSpPr>
            <a:spLocks noGrp="1" noChangeArrowheads="1"/>
          </p:cNvSpPr>
          <p:nvPr>
            <p:ph type="dt" sz="half" idx="11"/>
          </p:nvPr>
        </p:nvSpPr>
        <p:spPr>
          <a:xfrm>
            <a:off x="5002213" y="6405565"/>
            <a:ext cx="3656012" cy="144463"/>
          </a:xfrm>
        </p:spPr>
        <p:txBody>
          <a:bodyPr/>
          <a:lstStyle>
            <a:lvl1pPr>
              <a:defRPr/>
            </a:lvl1pPr>
          </a:lstStyle>
          <a:p>
            <a:pPr>
              <a:defRPr/>
            </a:pPr>
            <a:r>
              <a:rPr lang="nl-NL"/>
              <a:t>RIVM onderzoek Medicijngebruik | 15-mrt-2016</a:t>
            </a:r>
          </a:p>
        </p:txBody>
      </p:sp>
      <p:sp>
        <p:nvSpPr>
          <p:cNvPr id="9" name="sFooter"/>
          <p:cNvSpPr>
            <a:spLocks noGrp="1" noChangeArrowheads="1"/>
          </p:cNvSpPr>
          <p:nvPr>
            <p:ph type="ftr" sz="quarter" idx="12"/>
          </p:nvPr>
        </p:nvSpPr>
        <p:spPr>
          <a:xfrm>
            <a:off x="5002213" y="6588127"/>
            <a:ext cx="3656012" cy="144463"/>
          </a:xfrm>
        </p:spPr>
        <p:txBody>
          <a:bodyPr/>
          <a:lstStyle>
            <a:lvl1pPr>
              <a:defRPr/>
            </a:lvl1pPr>
          </a:lstStyle>
          <a:p>
            <a:pPr>
              <a:defRPr/>
            </a:pPr>
            <a:endParaRPr lang="nl-NL"/>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sDateTime"/>
          <p:cNvSpPr>
            <a:spLocks noGrp="1" noChangeArrowheads="1"/>
          </p:cNvSpPr>
          <p:nvPr>
            <p:ph type="dt" sz="half" idx="10"/>
          </p:nvPr>
        </p:nvSpPr>
        <p:spPr>
          <a:ln/>
        </p:spPr>
        <p:txBody>
          <a:bodyPr/>
          <a:lstStyle>
            <a:lvl1pPr>
              <a:defRPr/>
            </a:lvl1pPr>
          </a:lstStyle>
          <a:p>
            <a:pPr>
              <a:defRPr/>
            </a:pPr>
            <a:r>
              <a:rPr lang="nl-NL"/>
              <a:t>RIVM onderzoek Medicijngebruik | 15-mrt-2016</a:t>
            </a:r>
          </a:p>
        </p:txBody>
      </p:sp>
      <p:sp>
        <p:nvSpPr>
          <p:cNvPr id="5" name="sFooter"/>
          <p:cNvSpPr>
            <a:spLocks noGrp="1" noChangeArrowheads="1"/>
          </p:cNvSpPr>
          <p:nvPr>
            <p:ph type="ftr" sz="quarter" idx="11"/>
          </p:nvPr>
        </p:nvSpPr>
        <p:spPr>
          <a:ln/>
        </p:spPr>
        <p:txBody>
          <a:bodyPr/>
          <a:lstStyle>
            <a:lvl1pPr>
              <a:defRPr/>
            </a:lvl1pPr>
          </a:lstStyle>
          <a:p>
            <a:pPr>
              <a:defRPr/>
            </a:pPr>
            <a:endParaRPr lang="nl-NL"/>
          </a:p>
        </p:txBody>
      </p:sp>
      <p:sp>
        <p:nvSpPr>
          <p:cNvPr id="6" name="sSlideNumber"/>
          <p:cNvSpPr>
            <a:spLocks noGrp="1" noChangeArrowheads="1"/>
          </p:cNvSpPr>
          <p:nvPr>
            <p:ph type="sldNum" sz="quarter" idx="12"/>
          </p:nvPr>
        </p:nvSpPr>
        <p:spPr>
          <a:ln/>
        </p:spPr>
        <p:txBody>
          <a:bodyPr/>
          <a:lstStyle>
            <a:lvl1pPr>
              <a:defRPr/>
            </a:lvl1pPr>
          </a:lstStyle>
          <a:p>
            <a:pPr>
              <a:defRPr/>
            </a:pPr>
            <a:fld id="{BC903D5E-A195-4949-B927-B8E5AB2A4E54}" type="slidenum">
              <a:rPr lang="nl-NL"/>
              <a:pPr>
                <a:defRPr/>
              </a:pPr>
              <a:t>‹nr.›</a:t>
            </a:fld>
            <a:endParaRPr lang="nl-NL"/>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1"/>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sDateTime"/>
          <p:cNvSpPr>
            <a:spLocks noGrp="1" noChangeArrowheads="1"/>
          </p:cNvSpPr>
          <p:nvPr>
            <p:ph type="dt" sz="half" idx="10"/>
          </p:nvPr>
        </p:nvSpPr>
        <p:spPr>
          <a:ln/>
        </p:spPr>
        <p:txBody>
          <a:bodyPr/>
          <a:lstStyle>
            <a:lvl1pPr>
              <a:defRPr/>
            </a:lvl1pPr>
          </a:lstStyle>
          <a:p>
            <a:pPr>
              <a:defRPr/>
            </a:pPr>
            <a:r>
              <a:rPr lang="nl-NL"/>
              <a:t>RIVM onderzoek Medicijngebruik | 15-mrt-2016</a:t>
            </a:r>
          </a:p>
        </p:txBody>
      </p:sp>
      <p:sp>
        <p:nvSpPr>
          <p:cNvPr id="5" name="sFooter"/>
          <p:cNvSpPr>
            <a:spLocks noGrp="1" noChangeArrowheads="1"/>
          </p:cNvSpPr>
          <p:nvPr>
            <p:ph type="ftr" sz="quarter" idx="11"/>
          </p:nvPr>
        </p:nvSpPr>
        <p:spPr>
          <a:ln/>
        </p:spPr>
        <p:txBody>
          <a:bodyPr/>
          <a:lstStyle>
            <a:lvl1pPr>
              <a:defRPr/>
            </a:lvl1pPr>
          </a:lstStyle>
          <a:p>
            <a:pPr>
              <a:defRPr/>
            </a:pPr>
            <a:endParaRPr lang="nl-NL"/>
          </a:p>
        </p:txBody>
      </p:sp>
      <p:sp>
        <p:nvSpPr>
          <p:cNvPr id="6" name="sSlideNumber"/>
          <p:cNvSpPr>
            <a:spLocks noGrp="1" noChangeArrowheads="1"/>
          </p:cNvSpPr>
          <p:nvPr>
            <p:ph type="sldNum" sz="quarter" idx="12"/>
          </p:nvPr>
        </p:nvSpPr>
        <p:spPr>
          <a:ln/>
        </p:spPr>
        <p:txBody>
          <a:bodyPr/>
          <a:lstStyle>
            <a:lvl1pPr>
              <a:defRPr/>
            </a:lvl1pPr>
          </a:lstStyle>
          <a:p>
            <a:pPr>
              <a:defRPr/>
            </a:pPr>
            <a:fld id="{A1D29399-FC90-40A9-9E39-C979EAB4B689}" type="slidenum">
              <a:rPr lang="nl-NL"/>
              <a:pPr>
                <a:defRPr/>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1"/>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sDateTime"/>
          <p:cNvSpPr>
            <a:spLocks noGrp="1" noChangeArrowheads="1"/>
          </p:cNvSpPr>
          <p:nvPr>
            <p:ph type="dt" sz="half" idx="10"/>
          </p:nvPr>
        </p:nvSpPr>
        <p:spPr>
          <a:ln/>
        </p:spPr>
        <p:txBody>
          <a:bodyPr/>
          <a:lstStyle>
            <a:lvl1pPr>
              <a:defRPr/>
            </a:lvl1pPr>
          </a:lstStyle>
          <a:p>
            <a:pPr>
              <a:defRPr/>
            </a:pPr>
            <a:r>
              <a:rPr lang="nl-NL"/>
              <a:t>RIVM onderzoek Medicijngebruik | 15-mrt-2016</a:t>
            </a:r>
            <a:endParaRPr lang="en-US"/>
          </a:p>
        </p:txBody>
      </p:sp>
      <p:sp>
        <p:nvSpPr>
          <p:cNvPr id="5" name="sFooter"/>
          <p:cNvSpPr>
            <a:spLocks noGrp="1" noChangeArrowheads="1"/>
          </p:cNvSpPr>
          <p:nvPr>
            <p:ph type="ftr" sz="quarter" idx="11"/>
          </p:nvPr>
        </p:nvSpPr>
        <p:spPr>
          <a:ln/>
        </p:spPr>
        <p:txBody>
          <a:bodyPr/>
          <a:lstStyle>
            <a:lvl1pPr>
              <a:defRPr/>
            </a:lvl1pPr>
          </a:lstStyle>
          <a:p>
            <a:pPr>
              <a:defRPr/>
            </a:pPr>
            <a:endParaRPr lang="en-US"/>
          </a:p>
        </p:txBody>
      </p:sp>
      <p:sp>
        <p:nvSpPr>
          <p:cNvPr id="6" name="sSlideNumber"/>
          <p:cNvSpPr>
            <a:spLocks noGrp="1" noChangeArrowheads="1"/>
          </p:cNvSpPr>
          <p:nvPr>
            <p:ph type="sldNum" sz="quarter" idx="12"/>
          </p:nvPr>
        </p:nvSpPr>
        <p:spPr>
          <a:ln/>
        </p:spPr>
        <p:txBody>
          <a:bodyPr/>
          <a:lstStyle>
            <a:lvl1pPr>
              <a:defRPr/>
            </a:lvl1pPr>
          </a:lstStyle>
          <a:p>
            <a:pPr>
              <a:defRPr/>
            </a:pPr>
            <a:fld id="{FA96F9B0-F1D6-4C77-950A-F23BD5AF8AAA}" type="slidenum">
              <a:rPr lang="en-US" smtClean="0"/>
              <a:pPr>
                <a:defRPr/>
              </a:pPr>
              <a:t>‹nr.›</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85779" y="1844675"/>
            <a:ext cx="4010025" cy="4281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4" y="1844675"/>
            <a:ext cx="4010025" cy="4281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sDateTime"/>
          <p:cNvSpPr>
            <a:spLocks noGrp="1" noChangeArrowheads="1"/>
          </p:cNvSpPr>
          <p:nvPr>
            <p:ph type="dt" sz="half" idx="10"/>
          </p:nvPr>
        </p:nvSpPr>
        <p:spPr>
          <a:ln/>
        </p:spPr>
        <p:txBody>
          <a:bodyPr/>
          <a:lstStyle>
            <a:lvl1pPr>
              <a:defRPr/>
            </a:lvl1pPr>
          </a:lstStyle>
          <a:p>
            <a:pPr>
              <a:defRPr/>
            </a:pPr>
            <a:r>
              <a:rPr lang="nl-NL"/>
              <a:t>RIVM onderzoek Medicijngebruik | 15-mrt-2016</a:t>
            </a:r>
          </a:p>
        </p:txBody>
      </p:sp>
      <p:sp>
        <p:nvSpPr>
          <p:cNvPr id="6" name="sFooter"/>
          <p:cNvSpPr>
            <a:spLocks noGrp="1" noChangeArrowheads="1"/>
          </p:cNvSpPr>
          <p:nvPr>
            <p:ph type="ftr" sz="quarter" idx="11"/>
          </p:nvPr>
        </p:nvSpPr>
        <p:spPr>
          <a:ln/>
        </p:spPr>
        <p:txBody>
          <a:bodyPr/>
          <a:lstStyle>
            <a:lvl1pPr>
              <a:defRPr/>
            </a:lvl1pPr>
          </a:lstStyle>
          <a:p>
            <a:pPr>
              <a:defRPr/>
            </a:pPr>
            <a:endParaRPr lang="nl-NL"/>
          </a:p>
        </p:txBody>
      </p:sp>
      <p:sp>
        <p:nvSpPr>
          <p:cNvPr id="7" name="sSlideNumber"/>
          <p:cNvSpPr>
            <a:spLocks noGrp="1" noChangeArrowheads="1"/>
          </p:cNvSpPr>
          <p:nvPr>
            <p:ph type="sldNum" sz="quarter" idx="12"/>
          </p:nvPr>
        </p:nvSpPr>
        <p:spPr>
          <a:ln/>
        </p:spPr>
        <p:txBody>
          <a:bodyPr/>
          <a:lstStyle>
            <a:lvl1pPr>
              <a:defRPr/>
            </a:lvl1pPr>
          </a:lstStyle>
          <a:p>
            <a:pPr>
              <a:defRPr/>
            </a:pPr>
            <a:fld id="{08CC4C1B-1BEB-4B75-98B6-C3F717DC669D}" type="slidenum">
              <a:rPr lang="nl-NL"/>
              <a:pPr>
                <a:defRPr/>
              </a:pPr>
              <a:t>‹nr.›</a:t>
            </a:fld>
            <a:endParaRPr lang="nl-NL"/>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9"/>
            <a:ext cx="8229600" cy="114300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sDateTime"/>
          <p:cNvSpPr>
            <a:spLocks noGrp="1" noChangeArrowheads="1"/>
          </p:cNvSpPr>
          <p:nvPr>
            <p:ph type="dt" sz="half" idx="10"/>
          </p:nvPr>
        </p:nvSpPr>
        <p:spPr>
          <a:ln/>
        </p:spPr>
        <p:txBody>
          <a:bodyPr/>
          <a:lstStyle>
            <a:lvl1pPr>
              <a:defRPr/>
            </a:lvl1pPr>
          </a:lstStyle>
          <a:p>
            <a:pPr>
              <a:defRPr/>
            </a:pPr>
            <a:r>
              <a:rPr lang="nl-NL"/>
              <a:t>RIVM onderzoek Medicijngebruik | 15-mrt-2016</a:t>
            </a:r>
          </a:p>
        </p:txBody>
      </p:sp>
      <p:sp>
        <p:nvSpPr>
          <p:cNvPr id="8" name="sFooter"/>
          <p:cNvSpPr>
            <a:spLocks noGrp="1" noChangeArrowheads="1"/>
          </p:cNvSpPr>
          <p:nvPr>
            <p:ph type="ftr" sz="quarter" idx="11"/>
          </p:nvPr>
        </p:nvSpPr>
        <p:spPr>
          <a:ln/>
        </p:spPr>
        <p:txBody>
          <a:bodyPr/>
          <a:lstStyle>
            <a:lvl1pPr>
              <a:defRPr/>
            </a:lvl1pPr>
          </a:lstStyle>
          <a:p>
            <a:pPr>
              <a:defRPr/>
            </a:pPr>
            <a:endParaRPr lang="nl-NL"/>
          </a:p>
        </p:txBody>
      </p:sp>
      <p:sp>
        <p:nvSpPr>
          <p:cNvPr id="9" name="sSlideNumber"/>
          <p:cNvSpPr>
            <a:spLocks noGrp="1" noChangeArrowheads="1"/>
          </p:cNvSpPr>
          <p:nvPr>
            <p:ph type="sldNum" sz="quarter" idx="12"/>
          </p:nvPr>
        </p:nvSpPr>
        <p:spPr>
          <a:ln/>
        </p:spPr>
        <p:txBody>
          <a:bodyPr/>
          <a:lstStyle>
            <a:lvl1pPr>
              <a:defRPr/>
            </a:lvl1pPr>
          </a:lstStyle>
          <a:p>
            <a:pPr>
              <a:defRPr/>
            </a:pPr>
            <a:fld id="{F7C2DF1A-2F8E-4464-AAE2-9C1860FF5C17}" type="slidenum">
              <a:rPr lang="nl-NL"/>
              <a:pPr>
                <a:defRPr/>
              </a:pPr>
              <a:t>‹nr.›</a:t>
            </a:fld>
            <a:endParaRPr lang="nl-NL"/>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sDateTime"/>
          <p:cNvSpPr>
            <a:spLocks noGrp="1" noChangeArrowheads="1"/>
          </p:cNvSpPr>
          <p:nvPr>
            <p:ph type="dt" sz="half" idx="10"/>
          </p:nvPr>
        </p:nvSpPr>
        <p:spPr>
          <a:ln/>
        </p:spPr>
        <p:txBody>
          <a:bodyPr/>
          <a:lstStyle>
            <a:lvl1pPr>
              <a:defRPr/>
            </a:lvl1pPr>
          </a:lstStyle>
          <a:p>
            <a:pPr>
              <a:defRPr/>
            </a:pPr>
            <a:r>
              <a:rPr lang="nl-NL"/>
              <a:t>RIVM onderzoek Medicijngebruik | 15-mrt-2016</a:t>
            </a:r>
          </a:p>
        </p:txBody>
      </p:sp>
      <p:sp>
        <p:nvSpPr>
          <p:cNvPr id="4" name="sFooter"/>
          <p:cNvSpPr>
            <a:spLocks noGrp="1" noChangeArrowheads="1"/>
          </p:cNvSpPr>
          <p:nvPr>
            <p:ph type="ftr" sz="quarter" idx="11"/>
          </p:nvPr>
        </p:nvSpPr>
        <p:spPr>
          <a:ln/>
        </p:spPr>
        <p:txBody>
          <a:bodyPr/>
          <a:lstStyle>
            <a:lvl1pPr>
              <a:defRPr/>
            </a:lvl1pPr>
          </a:lstStyle>
          <a:p>
            <a:pPr>
              <a:defRPr/>
            </a:pPr>
            <a:endParaRPr lang="nl-NL"/>
          </a:p>
        </p:txBody>
      </p:sp>
      <p:sp>
        <p:nvSpPr>
          <p:cNvPr id="5" name="sSlideNumber"/>
          <p:cNvSpPr>
            <a:spLocks noGrp="1" noChangeArrowheads="1"/>
          </p:cNvSpPr>
          <p:nvPr>
            <p:ph type="sldNum" sz="quarter" idx="12"/>
          </p:nvPr>
        </p:nvSpPr>
        <p:spPr>
          <a:ln/>
        </p:spPr>
        <p:txBody>
          <a:bodyPr/>
          <a:lstStyle>
            <a:lvl1pPr>
              <a:defRPr/>
            </a:lvl1pPr>
          </a:lstStyle>
          <a:p>
            <a:pPr>
              <a:defRPr/>
            </a:pPr>
            <a:fld id="{997750FC-1EC3-40F4-A519-D32B7A06BCBF}" type="slidenum">
              <a:rPr lang="nl-NL"/>
              <a:pPr>
                <a:defRPr/>
              </a:pPr>
              <a:t>‹nr.›</a:t>
            </a:fld>
            <a:endParaRPr lang="nl-NL"/>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sDateTime"/>
          <p:cNvSpPr>
            <a:spLocks noGrp="1" noChangeArrowheads="1"/>
          </p:cNvSpPr>
          <p:nvPr>
            <p:ph type="dt" sz="half" idx="10"/>
          </p:nvPr>
        </p:nvSpPr>
        <p:spPr>
          <a:ln/>
        </p:spPr>
        <p:txBody>
          <a:bodyPr/>
          <a:lstStyle>
            <a:lvl1pPr>
              <a:defRPr/>
            </a:lvl1pPr>
          </a:lstStyle>
          <a:p>
            <a:pPr>
              <a:defRPr/>
            </a:pPr>
            <a:r>
              <a:rPr lang="nl-NL"/>
              <a:t>RIVM onderzoek Medicijngebruik | 15-mrt-2016</a:t>
            </a:r>
          </a:p>
        </p:txBody>
      </p:sp>
      <p:sp>
        <p:nvSpPr>
          <p:cNvPr id="3" name="sFooter"/>
          <p:cNvSpPr>
            <a:spLocks noGrp="1" noChangeArrowheads="1"/>
          </p:cNvSpPr>
          <p:nvPr>
            <p:ph type="ftr" sz="quarter" idx="11"/>
          </p:nvPr>
        </p:nvSpPr>
        <p:spPr>
          <a:ln/>
        </p:spPr>
        <p:txBody>
          <a:bodyPr/>
          <a:lstStyle>
            <a:lvl1pPr>
              <a:defRPr/>
            </a:lvl1pPr>
          </a:lstStyle>
          <a:p>
            <a:pPr>
              <a:defRPr/>
            </a:pPr>
            <a:endParaRPr lang="nl-NL"/>
          </a:p>
        </p:txBody>
      </p:sp>
      <p:sp>
        <p:nvSpPr>
          <p:cNvPr id="4" name="sSlideNumber"/>
          <p:cNvSpPr>
            <a:spLocks noGrp="1" noChangeArrowheads="1"/>
          </p:cNvSpPr>
          <p:nvPr>
            <p:ph type="sldNum" sz="quarter" idx="12"/>
          </p:nvPr>
        </p:nvSpPr>
        <p:spPr>
          <a:ln/>
        </p:spPr>
        <p:txBody>
          <a:bodyPr/>
          <a:lstStyle>
            <a:lvl1pPr>
              <a:defRPr/>
            </a:lvl1pPr>
          </a:lstStyle>
          <a:p>
            <a:pPr>
              <a:defRPr/>
            </a:pPr>
            <a:fld id="{58A7D6FE-C8D5-4F81-8017-56C007F2354C}" type="slidenum">
              <a:rPr lang="nl-NL"/>
              <a:pPr>
                <a:defRPr/>
              </a:pPr>
              <a:t>‹nr.›</a:t>
            </a:fld>
            <a:endParaRPr lang="nl-NL"/>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4" y="273049"/>
            <a:ext cx="3008313" cy="1162051"/>
          </a:xfrm>
        </p:spPr>
        <p:txBody>
          <a:bodyPr/>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sDateTime"/>
          <p:cNvSpPr>
            <a:spLocks noGrp="1" noChangeArrowheads="1"/>
          </p:cNvSpPr>
          <p:nvPr>
            <p:ph type="dt" sz="half" idx="10"/>
          </p:nvPr>
        </p:nvSpPr>
        <p:spPr>
          <a:ln/>
        </p:spPr>
        <p:txBody>
          <a:bodyPr/>
          <a:lstStyle>
            <a:lvl1pPr>
              <a:defRPr/>
            </a:lvl1pPr>
          </a:lstStyle>
          <a:p>
            <a:pPr>
              <a:defRPr/>
            </a:pPr>
            <a:r>
              <a:rPr lang="nl-NL"/>
              <a:t>RIVM onderzoek Medicijngebruik | 15-mrt-2016</a:t>
            </a:r>
          </a:p>
        </p:txBody>
      </p:sp>
      <p:sp>
        <p:nvSpPr>
          <p:cNvPr id="6" name="sFooter"/>
          <p:cNvSpPr>
            <a:spLocks noGrp="1" noChangeArrowheads="1"/>
          </p:cNvSpPr>
          <p:nvPr>
            <p:ph type="ftr" sz="quarter" idx="11"/>
          </p:nvPr>
        </p:nvSpPr>
        <p:spPr>
          <a:ln/>
        </p:spPr>
        <p:txBody>
          <a:bodyPr/>
          <a:lstStyle>
            <a:lvl1pPr>
              <a:defRPr/>
            </a:lvl1pPr>
          </a:lstStyle>
          <a:p>
            <a:pPr>
              <a:defRPr/>
            </a:pPr>
            <a:endParaRPr lang="nl-NL"/>
          </a:p>
        </p:txBody>
      </p:sp>
      <p:sp>
        <p:nvSpPr>
          <p:cNvPr id="7" name="sSlideNumber"/>
          <p:cNvSpPr>
            <a:spLocks noGrp="1" noChangeArrowheads="1"/>
          </p:cNvSpPr>
          <p:nvPr>
            <p:ph type="sldNum" sz="quarter" idx="12"/>
          </p:nvPr>
        </p:nvSpPr>
        <p:spPr>
          <a:ln/>
        </p:spPr>
        <p:txBody>
          <a:bodyPr/>
          <a:lstStyle>
            <a:lvl1pPr>
              <a:defRPr/>
            </a:lvl1pPr>
          </a:lstStyle>
          <a:p>
            <a:pPr>
              <a:defRPr/>
            </a:pPr>
            <a:fld id="{37190625-C269-4771-AA2D-51704BF4F2E7}" type="slidenum">
              <a:rPr lang="nl-NL"/>
              <a:pPr>
                <a:defRPr/>
              </a:pPr>
              <a:t>‹nr.›</a:t>
            </a:fld>
            <a:endParaRPr lang="nl-NL"/>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1"/>
            <a:ext cx="5486400" cy="566739"/>
          </a:xfrm>
        </p:spPr>
        <p:txBody>
          <a:bodyPr/>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a:t>Klik op het pictogram als u een afbeelding wilt toevoegen</a:t>
            </a:r>
          </a:p>
        </p:txBody>
      </p:sp>
      <p:sp>
        <p:nvSpPr>
          <p:cNvPr id="4" name="Tijdelijke aanduiding voor tekst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sDateTime"/>
          <p:cNvSpPr>
            <a:spLocks noGrp="1" noChangeArrowheads="1"/>
          </p:cNvSpPr>
          <p:nvPr>
            <p:ph type="dt" sz="half" idx="10"/>
          </p:nvPr>
        </p:nvSpPr>
        <p:spPr>
          <a:ln/>
        </p:spPr>
        <p:txBody>
          <a:bodyPr/>
          <a:lstStyle>
            <a:lvl1pPr>
              <a:defRPr/>
            </a:lvl1pPr>
          </a:lstStyle>
          <a:p>
            <a:pPr>
              <a:defRPr/>
            </a:pPr>
            <a:r>
              <a:rPr lang="nl-NL"/>
              <a:t>RIVM onderzoek Medicijngebruik | 15-mrt-2016</a:t>
            </a:r>
          </a:p>
        </p:txBody>
      </p:sp>
      <p:sp>
        <p:nvSpPr>
          <p:cNvPr id="6" name="sFooter"/>
          <p:cNvSpPr>
            <a:spLocks noGrp="1" noChangeArrowheads="1"/>
          </p:cNvSpPr>
          <p:nvPr>
            <p:ph type="ftr" sz="quarter" idx="11"/>
          </p:nvPr>
        </p:nvSpPr>
        <p:spPr>
          <a:ln/>
        </p:spPr>
        <p:txBody>
          <a:bodyPr/>
          <a:lstStyle>
            <a:lvl1pPr>
              <a:defRPr/>
            </a:lvl1pPr>
          </a:lstStyle>
          <a:p>
            <a:pPr>
              <a:defRPr/>
            </a:pPr>
            <a:endParaRPr lang="nl-NL"/>
          </a:p>
        </p:txBody>
      </p:sp>
      <p:sp>
        <p:nvSpPr>
          <p:cNvPr id="7" name="sSlideNumber"/>
          <p:cNvSpPr>
            <a:spLocks noGrp="1" noChangeArrowheads="1"/>
          </p:cNvSpPr>
          <p:nvPr>
            <p:ph type="sldNum" sz="quarter" idx="12"/>
          </p:nvPr>
        </p:nvSpPr>
        <p:spPr>
          <a:ln/>
        </p:spPr>
        <p:txBody>
          <a:bodyPr/>
          <a:lstStyle>
            <a:lvl1pPr>
              <a:defRPr/>
            </a:lvl1pPr>
          </a:lstStyle>
          <a:p>
            <a:pPr>
              <a:defRPr/>
            </a:pPr>
            <a:fld id="{52640D45-9ECA-4644-8189-F64EE1C64112}" type="slidenum">
              <a:rPr lang="nl-NL"/>
              <a:pPr>
                <a:defRPr/>
              </a:pPr>
              <a:t>‹nr.›</a:t>
            </a:fld>
            <a:endParaRPr lang="nl-NL"/>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sDateTime"/>
          <p:cNvSpPr>
            <a:spLocks noGrp="1" noChangeArrowheads="1"/>
          </p:cNvSpPr>
          <p:nvPr>
            <p:ph type="dt" sz="half" idx="10"/>
          </p:nvPr>
        </p:nvSpPr>
        <p:spPr>
          <a:ln/>
        </p:spPr>
        <p:txBody>
          <a:bodyPr/>
          <a:lstStyle>
            <a:lvl1pPr>
              <a:defRPr/>
            </a:lvl1pPr>
          </a:lstStyle>
          <a:p>
            <a:pPr>
              <a:defRPr/>
            </a:pPr>
            <a:r>
              <a:rPr lang="nl-NL"/>
              <a:t>RIVM onderzoek Medicijngebruik | 15-mrt-2016</a:t>
            </a:r>
          </a:p>
        </p:txBody>
      </p:sp>
      <p:sp>
        <p:nvSpPr>
          <p:cNvPr id="5" name="sFooter"/>
          <p:cNvSpPr>
            <a:spLocks noGrp="1" noChangeArrowheads="1"/>
          </p:cNvSpPr>
          <p:nvPr>
            <p:ph type="ftr" sz="quarter" idx="11"/>
          </p:nvPr>
        </p:nvSpPr>
        <p:spPr>
          <a:ln/>
        </p:spPr>
        <p:txBody>
          <a:bodyPr/>
          <a:lstStyle>
            <a:lvl1pPr>
              <a:defRPr/>
            </a:lvl1pPr>
          </a:lstStyle>
          <a:p>
            <a:pPr>
              <a:defRPr/>
            </a:pPr>
            <a:endParaRPr lang="nl-NL"/>
          </a:p>
        </p:txBody>
      </p:sp>
      <p:sp>
        <p:nvSpPr>
          <p:cNvPr id="6" name="sSlideNumber"/>
          <p:cNvSpPr>
            <a:spLocks noGrp="1" noChangeArrowheads="1"/>
          </p:cNvSpPr>
          <p:nvPr>
            <p:ph type="sldNum" sz="quarter" idx="12"/>
          </p:nvPr>
        </p:nvSpPr>
        <p:spPr>
          <a:ln/>
        </p:spPr>
        <p:txBody>
          <a:bodyPr/>
          <a:lstStyle>
            <a:lvl1pPr>
              <a:defRPr/>
            </a:lvl1pPr>
          </a:lstStyle>
          <a:p>
            <a:pPr>
              <a:defRPr/>
            </a:pPr>
            <a:fld id="{8E300918-2416-43F5-B619-52C76D55EABB}" type="slidenum">
              <a:rPr lang="nl-NL"/>
              <a:pPr>
                <a:defRPr/>
              </a:pPr>
              <a:t>‹nr.›</a:t>
            </a:fld>
            <a:endParaRPr lang="nl-NL"/>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15113" y="1284289"/>
            <a:ext cx="2043112" cy="484187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85775" y="1284289"/>
            <a:ext cx="5976938" cy="484187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sDateTime"/>
          <p:cNvSpPr>
            <a:spLocks noGrp="1" noChangeArrowheads="1"/>
          </p:cNvSpPr>
          <p:nvPr>
            <p:ph type="dt" sz="half" idx="10"/>
          </p:nvPr>
        </p:nvSpPr>
        <p:spPr>
          <a:ln/>
        </p:spPr>
        <p:txBody>
          <a:bodyPr/>
          <a:lstStyle>
            <a:lvl1pPr>
              <a:defRPr/>
            </a:lvl1pPr>
          </a:lstStyle>
          <a:p>
            <a:pPr>
              <a:defRPr/>
            </a:pPr>
            <a:r>
              <a:rPr lang="nl-NL"/>
              <a:t>RIVM onderzoek Medicijngebruik | 15-mrt-2016</a:t>
            </a:r>
          </a:p>
        </p:txBody>
      </p:sp>
      <p:sp>
        <p:nvSpPr>
          <p:cNvPr id="5" name="sFooter"/>
          <p:cNvSpPr>
            <a:spLocks noGrp="1" noChangeArrowheads="1"/>
          </p:cNvSpPr>
          <p:nvPr>
            <p:ph type="ftr" sz="quarter" idx="11"/>
          </p:nvPr>
        </p:nvSpPr>
        <p:spPr>
          <a:ln/>
        </p:spPr>
        <p:txBody>
          <a:bodyPr/>
          <a:lstStyle>
            <a:lvl1pPr>
              <a:defRPr/>
            </a:lvl1pPr>
          </a:lstStyle>
          <a:p>
            <a:pPr>
              <a:defRPr/>
            </a:pPr>
            <a:endParaRPr lang="nl-NL"/>
          </a:p>
        </p:txBody>
      </p:sp>
      <p:sp>
        <p:nvSpPr>
          <p:cNvPr id="6" name="sSlideNumber"/>
          <p:cNvSpPr>
            <a:spLocks noGrp="1" noChangeArrowheads="1"/>
          </p:cNvSpPr>
          <p:nvPr>
            <p:ph type="sldNum" sz="quarter" idx="12"/>
          </p:nvPr>
        </p:nvSpPr>
        <p:spPr>
          <a:ln/>
        </p:spPr>
        <p:txBody>
          <a:bodyPr/>
          <a:lstStyle>
            <a:lvl1pPr>
              <a:defRPr/>
            </a:lvl1pPr>
          </a:lstStyle>
          <a:p>
            <a:pPr>
              <a:defRPr/>
            </a:pPr>
            <a:fld id="{3B2B7D95-504A-4BAF-865E-C561E4C25347}" type="slidenum">
              <a:rPr lang="nl-NL"/>
              <a:pPr>
                <a:defRPr/>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85779" y="1844675"/>
            <a:ext cx="4010025" cy="4281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4" y="1844675"/>
            <a:ext cx="4010025" cy="4281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sDateTime"/>
          <p:cNvSpPr>
            <a:spLocks noGrp="1" noChangeArrowheads="1"/>
          </p:cNvSpPr>
          <p:nvPr>
            <p:ph type="dt" sz="half" idx="10"/>
          </p:nvPr>
        </p:nvSpPr>
        <p:spPr>
          <a:ln/>
        </p:spPr>
        <p:txBody>
          <a:bodyPr/>
          <a:lstStyle>
            <a:lvl1pPr>
              <a:defRPr/>
            </a:lvl1pPr>
          </a:lstStyle>
          <a:p>
            <a:pPr>
              <a:defRPr/>
            </a:pPr>
            <a:r>
              <a:rPr lang="nl-NL"/>
              <a:t>RIVM onderzoek Medicijngebruik | 15-mrt-2016</a:t>
            </a:r>
          </a:p>
        </p:txBody>
      </p:sp>
      <p:sp>
        <p:nvSpPr>
          <p:cNvPr id="6" name="sFooter"/>
          <p:cNvSpPr>
            <a:spLocks noGrp="1" noChangeArrowheads="1"/>
          </p:cNvSpPr>
          <p:nvPr>
            <p:ph type="ftr" sz="quarter" idx="11"/>
          </p:nvPr>
        </p:nvSpPr>
        <p:spPr>
          <a:ln/>
        </p:spPr>
        <p:txBody>
          <a:bodyPr/>
          <a:lstStyle>
            <a:lvl1pPr>
              <a:defRPr/>
            </a:lvl1pPr>
          </a:lstStyle>
          <a:p>
            <a:pPr>
              <a:defRPr/>
            </a:pPr>
            <a:endParaRPr lang="nl-NL"/>
          </a:p>
        </p:txBody>
      </p:sp>
      <p:sp>
        <p:nvSpPr>
          <p:cNvPr id="7" name="sSlideNumber"/>
          <p:cNvSpPr>
            <a:spLocks noGrp="1" noChangeArrowheads="1"/>
          </p:cNvSpPr>
          <p:nvPr>
            <p:ph type="sldNum" sz="quarter" idx="12"/>
          </p:nvPr>
        </p:nvSpPr>
        <p:spPr>
          <a:ln/>
        </p:spPr>
        <p:txBody>
          <a:bodyPr/>
          <a:lstStyle>
            <a:lvl1pPr>
              <a:defRPr/>
            </a:lvl1pPr>
          </a:lstStyle>
          <a:p>
            <a:pPr>
              <a:defRPr/>
            </a:pPr>
            <a:fld id="{4E8667A9-B9BC-4AB2-9A4E-D43677CC5116}" type="slidenum">
              <a:rPr lang="nl-NL"/>
              <a:pPr>
                <a:defRPr/>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9"/>
            <a:ext cx="8229600" cy="114300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sDateTime"/>
          <p:cNvSpPr>
            <a:spLocks noGrp="1" noChangeArrowheads="1"/>
          </p:cNvSpPr>
          <p:nvPr>
            <p:ph type="dt" sz="half" idx="10"/>
          </p:nvPr>
        </p:nvSpPr>
        <p:spPr>
          <a:ln/>
        </p:spPr>
        <p:txBody>
          <a:bodyPr/>
          <a:lstStyle>
            <a:lvl1pPr>
              <a:defRPr/>
            </a:lvl1pPr>
          </a:lstStyle>
          <a:p>
            <a:pPr>
              <a:defRPr/>
            </a:pPr>
            <a:r>
              <a:rPr lang="nl-NL"/>
              <a:t>RIVM onderzoek Medicijngebruik | 15-mrt-2016</a:t>
            </a:r>
          </a:p>
        </p:txBody>
      </p:sp>
      <p:sp>
        <p:nvSpPr>
          <p:cNvPr id="8" name="sFooter"/>
          <p:cNvSpPr>
            <a:spLocks noGrp="1" noChangeArrowheads="1"/>
          </p:cNvSpPr>
          <p:nvPr>
            <p:ph type="ftr" sz="quarter" idx="11"/>
          </p:nvPr>
        </p:nvSpPr>
        <p:spPr>
          <a:ln/>
        </p:spPr>
        <p:txBody>
          <a:bodyPr/>
          <a:lstStyle>
            <a:lvl1pPr>
              <a:defRPr/>
            </a:lvl1pPr>
          </a:lstStyle>
          <a:p>
            <a:pPr>
              <a:defRPr/>
            </a:pPr>
            <a:endParaRPr lang="nl-NL"/>
          </a:p>
        </p:txBody>
      </p:sp>
      <p:sp>
        <p:nvSpPr>
          <p:cNvPr id="9" name="sSlideNumber"/>
          <p:cNvSpPr>
            <a:spLocks noGrp="1" noChangeArrowheads="1"/>
          </p:cNvSpPr>
          <p:nvPr>
            <p:ph type="sldNum" sz="quarter" idx="12"/>
          </p:nvPr>
        </p:nvSpPr>
        <p:spPr>
          <a:ln/>
        </p:spPr>
        <p:txBody>
          <a:bodyPr/>
          <a:lstStyle>
            <a:lvl1pPr>
              <a:defRPr/>
            </a:lvl1pPr>
          </a:lstStyle>
          <a:p>
            <a:pPr>
              <a:defRPr/>
            </a:pPr>
            <a:fld id="{D6ED96B0-B310-4D60-B68F-A9BB9ACBE5A7}" type="slidenum">
              <a:rPr lang="nl-NL"/>
              <a:pPr>
                <a:defRPr/>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sDateTime"/>
          <p:cNvSpPr>
            <a:spLocks noGrp="1" noChangeArrowheads="1"/>
          </p:cNvSpPr>
          <p:nvPr>
            <p:ph type="dt" sz="half" idx="10"/>
          </p:nvPr>
        </p:nvSpPr>
        <p:spPr>
          <a:ln/>
        </p:spPr>
        <p:txBody>
          <a:bodyPr/>
          <a:lstStyle>
            <a:lvl1pPr>
              <a:defRPr/>
            </a:lvl1pPr>
          </a:lstStyle>
          <a:p>
            <a:pPr>
              <a:defRPr/>
            </a:pPr>
            <a:r>
              <a:rPr lang="nl-NL"/>
              <a:t>RIVM onderzoek Medicijngebruik | 15-mrt-2016</a:t>
            </a:r>
          </a:p>
        </p:txBody>
      </p:sp>
      <p:sp>
        <p:nvSpPr>
          <p:cNvPr id="4" name="sFooter"/>
          <p:cNvSpPr>
            <a:spLocks noGrp="1" noChangeArrowheads="1"/>
          </p:cNvSpPr>
          <p:nvPr>
            <p:ph type="ftr" sz="quarter" idx="11"/>
          </p:nvPr>
        </p:nvSpPr>
        <p:spPr>
          <a:ln/>
        </p:spPr>
        <p:txBody>
          <a:bodyPr/>
          <a:lstStyle>
            <a:lvl1pPr>
              <a:defRPr/>
            </a:lvl1pPr>
          </a:lstStyle>
          <a:p>
            <a:pPr>
              <a:defRPr/>
            </a:pPr>
            <a:endParaRPr lang="nl-NL"/>
          </a:p>
        </p:txBody>
      </p:sp>
      <p:sp>
        <p:nvSpPr>
          <p:cNvPr id="5" name="sSlideNumber"/>
          <p:cNvSpPr>
            <a:spLocks noGrp="1" noChangeArrowheads="1"/>
          </p:cNvSpPr>
          <p:nvPr>
            <p:ph type="sldNum" sz="quarter" idx="12"/>
          </p:nvPr>
        </p:nvSpPr>
        <p:spPr>
          <a:ln/>
        </p:spPr>
        <p:txBody>
          <a:bodyPr/>
          <a:lstStyle>
            <a:lvl1pPr>
              <a:defRPr/>
            </a:lvl1pPr>
          </a:lstStyle>
          <a:p>
            <a:pPr>
              <a:defRPr/>
            </a:pPr>
            <a:fld id="{3FF228A3-2E16-436C-A75E-B0B02B9CF5A7}" type="slidenum">
              <a:rPr lang="nl-NL"/>
              <a:pPr>
                <a:defRPr/>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sDateTime"/>
          <p:cNvSpPr>
            <a:spLocks noGrp="1" noChangeArrowheads="1"/>
          </p:cNvSpPr>
          <p:nvPr>
            <p:ph type="dt" sz="half" idx="10"/>
          </p:nvPr>
        </p:nvSpPr>
        <p:spPr>
          <a:ln/>
        </p:spPr>
        <p:txBody>
          <a:bodyPr/>
          <a:lstStyle>
            <a:lvl1pPr>
              <a:defRPr/>
            </a:lvl1pPr>
          </a:lstStyle>
          <a:p>
            <a:pPr>
              <a:defRPr/>
            </a:pPr>
            <a:r>
              <a:rPr lang="nl-NL"/>
              <a:t>RIVM onderzoek Medicijngebruik | 15-mrt-2016</a:t>
            </a:r>
            <a:endParaRPr lang="en-US"/>
          </a:p>
        </p:txBody>
      </p:sp>
      <p:sp>
        <p:nvSpPr>
          <p:cNvPr id="3" name="sFooter"/>
          <p:cNvSpPr>
            <a:spLocks noGrp="1" noChangeArrowheads="1"/>
          </p:cNvSpPr>
          <p:nvPr>
            <p:ph type="ftr" sz="quarter" idx="11"/>
          </p:nvPr>
        </p:nvSpPr>
        <p:spPr>
          <a:ln/>
        </p:spPr>
        <p:txBody>
          <a:bodyPr/>
          <a:lstStyle>
            <a:lvl1pPr>
              <a:defRPr/>
            </a:lvl1pPr>
          </a:lstStyle>
          <a:p>
            <a:pPr>
              <a:defRPr/>
            </a:pPr>
            <a:endParaRPr lang="en-US"/>
          </a:p>
        </p:txBody>
      </p:sp>
      <p:sp>
        <p:nvSpPr>
          <p:cNvPr id="4" name="sSlideNumber"/>
          <p:cNvSpPr>
            <a:spLocks noGrp="1" noChangeArrowheads="1"/>
          </p:cNvSpPr>
          <p:nvPr>
            <p:ph type="sldNum" sz="quarter" idx="12"/>
          </p:nvPr>
        </p:nvSpPr>
        <p:spPr>
          <a:ln/>
        </p:spPr>
        <p:txBody>
          <a:bodyPr/>
          <a:lstStyle>
            <a:lvl1pPr>
              <a:defRPr/>
            </a:lvl1pPr>
          </a:lstStyle>
          <a:p>
            <a:pPr>
              <a:defRPr/>
            </a:pPr>
            <a:fld id="{E010DFC4-86FE-422C-BF56-17C0EA52B050}" type="slidenum">
              <a:rPr lang="en-US" smtClean="0"/>
              <a:pPr>
                <a:defRPr/>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4" y="273049"/>
            <a:ext cx="3008313" cy="1162051"/>
          </a:xfrm>
        </p:spPr>
        <p:txBody>
          <a:bodyPr/>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sDateTime"/>
          <p:cNvSpPr>
            <a:spLocks noGrp="1" noChangeArrowheads="1"/>
          </p:cNvSpPr>
          <p:nvPr>
            <p:ph type="dt" sz="half" idx="10"/>
          </p:nvPr>
        </p:nvSpPr>
        <p:spPr>
          <a:ln/>
        </p:spPr>
        <p:txBody>
          <a:bodyPr/>
          <a:lstStyle>
            <a:lvl1pPr>
              <a:defRPr/>
            </a:lvl1pPr>
          </a:lstStyle>
          <a:p>
            <a:pPr>
              <a:defRPr/>
            </a:pPr>
            <a:r>
              <a:rPr lang="nl-NL"/>
              <a:t>RIVM onderzoek Medicijngebruik | 15-mrt-2016</a:t>
            </a:r>
          </a:p>
        </p:txBody>
      </p:sp>
      <p:sp>
        <p:nvSpPr>
          <p:cNvPr id="6" name="sFooter"/>
          <p:cNvSpPr>
            <a:spLocks noGrp="1" noChangeArrowheads="1"/>
          </p:cNvSpPr>
          <p:nvPr>
            <p:ph type="ftr" sz="quarter" idx="11"/>
          </p:nvPr>
        </p:nvSpPr>
        <p:spPr>
          <a:ln/>
        </p:spPr>
        <p:txBody>
          <a:bodyPr/>
          <a:lstStyle>
            <a:lvl1pPr>
              <a:defRPr/>
            </a:lvl1pPr>
          </a:lstStyle>
          <a:p>
            <a:pPr>
              <a:defRPr/>
            </a:pPr>
            <a:endParaRPr lang="nl-NL"/>
          </a:p>
        </p:txBody>
      </p:sp>
      <p:sp>
        <p:nvSpPr>
          <p:cNvPr id="7" name="sSlideNumber"/>
          <p:cNvSpPr>
            <a:spLocks noGrp="1" noChangeArrowheads="1"/>
          </p:cNvSpPr>
          <p:nvPr>
            <p:ph type="sldNum" sz="quarter" idx="12"/>
          </p:nvPr>
        </p:nvSpPr>
        <p:spPr>
          <a:ln/>
        </p:spPr>
        <p:txBody>
          <a:bodyPr/>
          <a:lstStyle>
            <a:lvl1pPr>
              <a:defRPr/>
            </a:lvl1pPr>
          </a:lstStyle>
          <a:p>
            <a:pPr>
              <a:defRPr/>
            </a:pPr>
            <a:fld id="{539FEF17-E447-4314-BFBB-D2B802DCE9AE}" type="slidenum">
              <a:rPr lang="nl-NL"/>
              <a:pPr>
                <a:defRPr/>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1"/>
            <a:ext cx="5486400" cy="566739"/>
          </a:xfrm>
        </p:spPr>
        <p:txBody>
          <a:bodyPr/>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a:t>Klik op het pictogram als u een afbeelding wilt toevoegen</a:t>
            </a:r>
          </a:p>
        </p:txBody>
      </p:sp>
      <p:sp>
        <p:nvSpPr>
          <p:cNvPr id="4" name="Tijdelijke aanduiding voor tekst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sDateTime"/>
          <p:cNvSpPr>
            <a:spLocks noGrp="1" noChangeArrowheads="1"/>
          </p:cNvSpPr>
          <p:nvPr>
            <p:ph type="dt" sz="half" idx="10"/>
          </p:nvPr>
        </p:nvSpPr>
        <p:spPr>
          <a:ln/>
        </p:spPr>
        <p:txBody>
          <a:bodyPr/>
          <a:lstStyle>
            <a:lvl1pPr>
              <a:defRPr/>
            </a:lvl1pPr>
          </a:lstStyle>
          <a:p>
            <a:pPr>
              <a:defRPr/>
            </a:pPr>
            <a:r>
              <a:rPr lang="nl-NL"/>
              <a:t>RIVM onderzoek Medicijngebruik | 15-mrt-2016</a:t>
            </a:r>
            <a:endParaRPr lang="en-US"/>
          </a:p>
        </p:txBody>
      </p:sp>
      <p:sp>
        <p:nvSpPr>
          <p:cNvPr id="6" name="sFooter"/>
          <p:cNvSpPr>
            <a:spLocks noGrp="1" noChangeArrowheads="1"/>
          </p:cNvSpPr>
          <p:nvPr>
            <p:ph type="ftr" sz="quarter" idx="11"/>
          </p:nvPr>
        </p:nvSpPr>
        <p:spPr>
          <a:ln/>
        </p:spPr>
        <p:txBody>
          <a:bodyPr/>
          <a:lstStyle>
            <a:lvl1pPr>
              <a:defRPr/>
            </a:lvl1pPr>
          </a:lstStyle>
          <a:p>
            <a:pPr>
              <a:defRPr/>
            </a:pPr>
            <a:endParaRPr lang="en-US"/>
          </a:p>
        </p:txBody>
      </p:sp>
      <p:sp>
        <p:nvSpPr>
          <p:cNvPr id="7" name="sSlideNumber"/>
          <p:cNvSpPr>
            <a:spLocks noGrp="1" noChangeArrowheads="1"/>
          </p:cNvSpPr>
          <p:nvPr>
            <p:ph type="sldNum" sz="quarter" idx="12"/>
          </p:nvPr>
        </p:nvSpPr>
        <p:spPr>
          <a:ln/>
        </p:spPr>
        <p:txBody>
          <a:bodyPr/>
          <a:lstStyle>
            <a:lvl1pPr>
              <a:defRPr/>
            </a:lvl1pPr>
          </a:lstStyle>
          <a:p>
            <a:pPr>
              <a:defRPr/>
            </a:pPr>
            <a:fld id="{F15E920A-2A47-4DC4-9DA5-559DAC78A8FC}" type="slidenum">
              <a:rPr lang="en-US" smtClean="0"/>
              <a:pPr>
                <a:defRPr/>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1.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1.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sThemeBarBottom"/>
          <p:cNvSpPr>
            <a:spLocks noChangeArrowheads="1"/>
          </p:cNvSpPr>
          <p:nvPr/>
        </p:nvSpPr>
        <p:spPr bwMode="auto">
          <a:xfrm>
            <a:off x="0" y="6318251"/>
            <a:ext cx="9144000" cy="539751"/>
          </a:xfrm>
          <a:prstGeom prst="rect">
            <a:avLst/>
          </a:prstGeom>
          <a:solidFill>
            <a:schemeClr val="accent1"/>
          </a:solidFill>
          <a:ln w="9525">
            <a:noFill/>
            <a:miter lim="800000"/>
            <a:headEnd/>
            <a:tailEnd/>
          </a:ln>
          <a:effectLst/>
        </p:spPr>
        <p:txBody>
          <a:bodyPr wrap="none" anchor="ctr"/>
          <a:lstStyle/>
          <a:p>
            <a:pPr algn="ctr">
              <a:defRPr/>
            </a:pPr>
            <a:endParaRPr lang="en-US"/>
          </a:p>
        </p:txBody>
      </p:sp>
      <p:sp>
        <p:nvSpPr>
          <p:cNvPr id="1031" name="sThemeBarTop"/>
          <p:cNvSpPr>
            <a:spLocks noChangeArrowheads="1"/>
          </p:cNvSpPr>
          <p:nvPr/>
        </p:nvSpPr>
        <p:spPr bwMode="auto">
          <a:xfrm>
            <a:off x="0" y="2"/>
            <a:ext cx="9144000" cy="1079500"/>
          </a:xfrm>
          <a:prstGeom prst="rect">
            <a:avLst/>
          </a:prstGeom>
          <a:solidFill>
            <a:schemeClr val="accent1"/>
          </a:solidFill>
          <a:ln w="9525">
            <a:noFill/>
            <a:miter lim="800000"/>
            <a:headEnd/>
            <a:tailEnd/>
          </a:ln>
          <a:effectLst/>
        </p:spPr>
        <p:txBody>
          <a:bodyPr wrap="none" anchor="ctr"/>
          <a:lstStyle/>
          <a:p>
            <a:pPr algn="ctr">
              <a:defRPr/>
            </a:pPr>
            <a:endParaRPr lang="en-US"/>
          </a:p>
        </p:txBody>
      </p:sp>
      <p:sp>
        <p:nvSpPr>
          <p:cNvPr id="2052" name="sTitle"/>
          <p:cNvSpPr>
            <a:spLocks noGrp="1" noChangeArrowheads="1"/>
          </p:cNvSpPr>
          <p:nvPr>
            <p:ph type="title"/>
          </p:nvPr>
        </p:nvSpPr>
        <p:spPr bwMode="auto">
          <a:xfrm>
            <a:off x="485775" y="1284290"/>
            <a:ext cx="8172450" cy="444500"/>
          </a:xfrm>
          <a:prstGeom prst="rect">
            <a:avLst/>
          </a:prstGeom>
          <a:noFill/>
          <a:ln w="9525">
            <a:noFill/>
            <a:miter lim="800000"/>
            <a:headEnd/>
            <a:tailEnd/>
          </a:ln>
        </p:spPr>
        <p:txBody>
          <a:bodyPr vert="horz" wrap="none" lIns="0" tIns="0" rIns="0" bIns="0" numCol="1" anchor="b" anchorCtr="0" compatLnSpc="1">
            <a:prstTxWarp prst="textNoShape">
              <a:avLst/>
            </a:prstTxWarp>
          </a:bodyPr>
          <a:lstStyle/>
          <a:p>
            <a:pPr lvl="0"/>
            <a:r>
              <a:rPr lang="nl-NL"/>
              <a:t>Klik om het opmaakprofiel te bewerken</a:t>
            </a:r>
          </a:p>
        </p:txBody>
      </p:sp>
      <p:sp>
        <p:nvSpPr>
          <p:cNvPr id="2053" name="sContent"/>
          <p:cNvSpPr>
            <a:spLocks noGrp="1" noChangeArrowheads="1"/>
          </p:cNvSpPr>
          <p:nvPr>
            <p:ph type="body" idx="1"/>
          </p:nvPr>
        </p:nvSpPr>
        <p:spPr bwMode="auto">
          <a:xfrm>
            <a:off x="485775" y="1844675"/>
            <a:ext cx="8172450" cy="42814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1028" name="sDateTime"/>
          <p:cNvSpPr>
            <a:spLocks noGrp="1" noChangeArrowheads="1"/>
          </p:cNvSpPr>
          <p:nvPr>
            <p:ph type="dt" sz="half" idx="2"/>
          </p:nvPr>
        </p:nvSpPr>
        <p:spPr bwMode="auto">
          <a:xfrm>
            <a:off x="4573588" y="6405565"/>
            <a:ext cx="4087812" cy="1444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rgbClr val="FFFFFF"/>
                </a:solidFill>
              </a:defRPr>
            </a:lvl1pPr>
          </a:lstStyle>
          <a:p>
            <a:pPr>
              <a:defRPr/>
            </a:pPr>
            <a:r>
              <a:rPr lang="nl-NL"/>
              <a:t>RIVM onderzoek Medicijngebruik | 15-mrt-2016</a:t>
            </a:r>
          </a:p>
        </p:txBody>
      </p:sp>
      <p:sp>
        <p:nvSpPr>
          <p:cNvPr id="1029" name="sFooter"/>
          <p:cNvSpPr>
            <a:spLocks noGrp="1" noChangeArrowheads="1"/>
          </p:cNvSpPr>
          <p:nvPr>
            <p:ph type="ftr" sz="quarter" idx="3"/>
          </p:nvPr>
        </p:nvSpPr>
        <p:spPr bwMode="auto">
          <a:xfrm>
            <a:off x="4573588" y="6588127"/>
            <a:ext cx="4087812" cy="1444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rgbClr val="FFFFFF"/>
                </a:solidFill>
              </a:defRPr>
            </a:lvl1pPr>
          </a:lstStyle>
          <a:p>
            <a:pPr>
              <a:defRPr/>
            </a:pPr>
            <a:endParaRPr lang="nl-NL"/>
          </a:p>
        </p:txBody>
      </p:sp>
      <p:sp>
        <p:nvSpPr>
          <p:cNvPr id="1030" name="sSlideNumber"/>
          <p:cNvSpPr>
            <a:spLocks noGrp="1" noChangeArrowheads="1"/>
          </p:cNvSpPr>
          <p:nvPr>
            <p:ph type="sldNum" sz="quarter" idx="4"/>
          </p:nvPr>
        </p:nvSpPr>
        <p:spPr bwMode="auto">
          <a:xfrm>
            <a:off x="485779" y="6407152"/>
            <a:ext cx="360363" cy="1428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rgbClr val="FFFFFF"/>
                </a:solidFill>
              </a:defRPr>
            </a:lvl1pPr>
          </a:lstStyle>
          <a:p>
            <a:pPr>
              <a:defRPr/>
            </a:pPr>
            <a:fld id="{6909088A-8EE1-4904-AAA0-D56E58722247}" type="slidenum">
              <a:rPr lang="nl-NL"/>
              <a:pPr>
                <a:defRPr/>
              </a:pPr>
              <a:t>‹nr.›</a:t>
            </a:fld>
            <a:endParaRPr lang="nl-NL"/>
          </a:p>
        </p:txBody>
      </p:sp>
      <p:pic>
        <p:nvPicPr>
          <p:cNvPr id="2057" name="sLogo" descr="RO__vervolgpagina~LPPT.png"/>
          <p:cNvPicPr>
            <a:picLocks noChangeAspect="1"/>
          </p:cNvPicPr>
          <p:nvPr/>
        </p:nvPicPr>
        <p:blipFill>
          <a:blip r:embed="rId17" cstate="print"/>
          <a:srcRect/>
          <a:stretch>
            <a:fillRect/>
          </a:stretch>
        </p:blipFill>
        <p:spPr bwMode="auto">
          <a:xfrm>
            <a:off x="0" y="-14288"/>
            <a:ext cx="9144000" cy="857251"/>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70" r:id="rId1"/>
    <p:sldLayoutId id="2147484071" r:id="rId2"/>
    <p:sldLayoutId id="2147484072" r:id="rId3"/>
    <p:sldLayoutId id="2147484073" r:id="rId4"/>
    <p:sldLayoutId id="2147484074" r:id="rId5"/>
    <p:sldLayoutId id="2147484075" r:id="rId6"/>
    <p:sldLayoutId id="2147484076" r:id="rId7"/>
    <p:sldLayoutId id="2147484077" r:id="rId8"/>
    <p:sldLayoutId id="2147484078" r:id="rId9"/>
    <p:sldLayoutId id="2147484079" r:id="rId10"/>
    <p:sldLayoutId id="2147484080" r:id="rId11"/>
    <p:sldLayoutId id="2147484081" r:id="rId12"/>
    <p:sldLayoutId id="2147484082" r:id="rId13"/>
    <p:sldLayoutId id="2147484062" r:id="rId14"/>
    <p:sldLayoutId id="2147484107" r:id="rId15"/>
  </p:sldLayoutIdLst>
  <p:hf sldNum="0" hdr="0" ftr="0" dt="0"/>
  <p:txStyles>
    <p:titleStyle>
      <a:lvl1pPr algn="l" rtl="0" eaLnBrk="1" fontAlgn="base" hangingPunct="1">
        <a:spcBef>
          <a:spcPct val="0"/>
        </a:spcBef>
        <a:spcAft>
          <a:spcPct val="0"/>
        </a:spcAft>
        <a:defRPr sz="2600">
          <a:solidFill>
            <a:schemeClr val="tx2"/>
          </a:solidFill>
          <a:latin typeface="+mj-lt"/>
          <a:ea typeface="+mj-ea"/>
          <a:cs typeface="+mj-cs"/>
        </a:defRPr>
      </a:lvl1pPr>
      <a:lvl2pPr algn="l" rtl="0" eaLnBrk="1" fontAlgn="base" hangingPunct="1">
        <a:spcBef>
          <a:spcPct val="0"/>
        </a:spcBef>
        <a:spcAft>
          <a:spcPct val="0"/>
        </a:spcAft>
        <a:defRPr sz="2600">
          <a:solidFill>
            <a:schemeClr val="tx2"/>
          </a:solidFill>
          <a:latin typeface="Verdana" pitchFamily="34" charset="0"/>
          <a:cs typeface="Arial" charset="0"/>
        </a:defRPr>
      </a:lvl2pPr>
      <a:lvl3pPr algn="l" rtl="0" eaLnBrk="1" fontAlgn="base" hangingPunct="1">
        <a:spcBef>
          <a:spcPct val="0"/>
        </a:spcBef>
        <a:spcAft>
          <a:spcPct val="0"/>
        </a:spcAft>
        <a:defRPr sz="2600">
          <a:solidFill>
            <a:schemeClr val="tx2"/>
          </a:solidFill>
          <a:latin typeface="Verdana" pitchFamily="34" charset="0"/>
          <a:cs typeface="Arial" charset="0"/>
        </a:defRPr>
      </a:lvl3pPr>
      <a:lvl4pPr algn="l" rtl="0" eaLnBrk="1" fontAlgn="base" hangingPunct="1">
        <a:spcBef>
          <a:spcPct val="0"/>
        </a:spcBef>
        <a:spcAft>
          <a:spcPct val="0"/>
        </a:spcAft>
        <a:defRPr sz="2600">
          <a:solidFill>
            <a:schemeClr val="tx2"/>
          </a:solidFill>
          <a:latin typeface="Verdana" pitchFamily="34" charset="0"/>
          <a:cs typeface="Arial" charset="0"/>
        </a:defRPr>
      </a:lvl4pPr>
      <a:lvl5pPr algn="l" rtl="0" eaLnBrk="1" fontAlgn="base" hangingPunct="1">
        <a:spcBef>
          <a:spcPct val="0"/>
        </a:spcBef>
        <a:spcAft>
          <a:spcPct val="0"/>
        </a:spcAft>
        <a:defRPr sz="2600">
          <a:solidFill>
            <a:schemeClr val="tx2"/>
          </a:solidFill>
          <a:latin typeface="Verdana" pitchFamily="34" charset="0"/>
          <a:cs typeface="Arial" charset="0"/>
        </a:defRPr>
      </a:lvl5pPr>
      <a:lvl6pPr marL="457200" algn="l" rtl="0" eaLnBrk="1" fontAlgn="base" hangingPunct="1">
        <a:spcBef>
          <a:spcPct val="0"/>
        </a:spcBef>
        <a:spcAft>
          <a:spcPct val="0"/>
        </a:spcAft>
        <a:defRPr sz="2600">
          <a:solidFill>
            <a:schemeClr val="tx2"/>
          </a:solidFill>
          <a:latin typeface="Verdana" pitchFamily="34" charset="0"/>
          <a:cs typeface="Arial" charset="0"/>
        </a:defRPr>
      </a:lvl6pPr>
      <a:lvl7pPr marL="914400" algn="l" rtl="0" eaLnBrk="1" fontAlgn="base" hangingPunct="1">
        <a:spcBef>
          <a:spcPct val="0"/>
        </a:spcBef>
        <a:spcAft>
          <a:spcPct val="0"/>
        </a:spcAft>
        <a:defRPr sz="2600">
          <a:solidFill>
            <a:schemeClr val="tx2"/>
          </a:solidFill>
          <a:latin typeface="Verdana" pitchFamily="34" charset="0"/>
          <a:cs typeface="Arial" charset="0"/>
        </a:defRPr>
      </a:lvl7pPr>
      <a:lvl8pPr marL="1371600" algn="l" rtl="0" eaLnBrk="1" fontAlgn="base" hangingPunct="1">
        <a:spcBef>
          <a:spcPct val="0"/>
        </a:spcBef>
        <a:spcAft>
          <a:spcPct val="0"/>
        </a:spcAft>
        <a:defRPr sz="2600">
          <a:solidFill>
            <a:schemeClr val="tx2"/>
          </a:solidFill>
          <a:latin typeface="Verdana" pitchFamily="34" charset="0"/>
          <a:cs typeface="Arial" charset="0"/>
        </a:defRPr>
      </a:lvl8pPr>
      <a:lvl9pPr marL="1828800" algn="l" rtl="0" eaLnBrk="1" fontAlgn="base" hangingPunct="1">
        <a:spcBef>
          <a:spcPct val="0"/>
        </a:spcBef>
        <a:spcAft>
          <a:spcPct val="0"/>
        </a:spcAft>
        <a:defRPr sz="2600">
          <a:solidFill>
            <a:schemeClr val="tx2"/>
          </a:solidFill>
          <a:latin typeface="Verdana" pitchFamily="34" charset="0"/>
          <a:cs typeface="Arial" charset="0"/>
        </a:defRPr>
      </a:lvl9pPr>
    </p:titleStyle>
    <p:bodyStyle>
      <a:lvl1pPr marL="265113" indent="-265113" algn="l" rtl="0" eaLnBrk="1" fontAlgn="base" hangingPunct="1">
        <a:spcBef>
          <a:spcPct val="20000"/>
        </a:spcBef>
        <a:spcAft>
          <a:spcPct val="0"/>
        </a:spcAft>
        <a:buFont typeface="Verdana" pitchFamily="34" charset="0"/>
        <a:buChar char="●"/>
        <a:defRPr>
          <a:solidFill>
            <a:schemeClr val="tx1"/>
          </a:solidFill>
          <a:latin typeface="+mn-lt"/>
          <a:ea typeface="+mn-ea"/>
          <a:cs typeface="+mn-cs"/>
        </a:defRPr>
      </a:lvl1pPr>
      <a:lvl2pPr marL="539750" indent="-273050" algn="l" rtl="0" eaLnBrk="1" fontAlgn="base" hangingPunct="1">
        <a:spcBef>
          <a:spcPct val="20000"/>
        </a:spcBef>
        <a:spcAft>
          <a:spcPct val="0"/>
        </a:spcAft>
        <a:buFont typeface="Verdana" pitchFamily="34" charset="0"/>
        <a:buChar char="–"/>
        <a:defRPr>
          <a:solidFill>
            <a:schemeClr val="tx1"/>
          </a:solidFill>
          <a:latin typeface="+mn-lt"/>
          <a:cs typeface="+mn-cs"/>
        </a:defRPr>
      </a:lvl2pPr>
      <a:lvl3pPr marL="804863" indent="-263525" algn="l" rtl="0" eaLnBrk="1" fontAlgn="base" hangingPunct="1">
        <a:spcBef>
          <a:spcPct val="20000"/>
        </a:spcBef>
        <a:spcAft>
          <a:spcPct val="0"/>
        </a:spcAft>
        <a:buFont typeface="Verdana" pitchFamily="34" charset="0"/>
        <a:buChar char="›"/>
        <a:defRPr>
          <a:solidFill>
            <a:schemeClr val="tx1"/>
          </a:solidFill>
          <a:latin typeface="+mn-lt"/>
          <a:cs typeface="+mn-cs"/>
        </a:defRPr>
      </a:lvl3pPr>
      <a:lvl4pPr marL="1071563" indent="-265113" algn="l" rtl="0" eaLnBrk="1" fontAlgn="base" hangingPunct="1">
        <a:spcBef>
          <a:spcPct val="20000"/>
        </a:spcBef>
        <a:spcAft>
          <a:spcPct val="0"/>
        </a:spcAft>
        <a:buFont typeface="Verdana" pitchFamily="34" charset="0"/>
        <a:buChar char="●"/>
        <a:defRPr>
          <a:solidFill>
            <a:schemeClr val="tx1"/>
          </a:solidFill>
          <a:latin typeface="+mn-lt"/>
          <a:cs typeface="+mn-cs"/>
        </a:defRPr>
      </a:lvl4pPr>
      <a:lvl5pPr marL="1347788" indent="-274638" algn="l" rtl="0" eaLnBrk="1" fontAlgn="base" hangingPunct="1">
        <a:spcBef>
          <a:spcPct val="20000"/>
        </a:spcBef>
        <a:spcAft>
          <a:spcPct val="0"/>
        </a:spcAft>
        <a:buFont typeface="Verdana" pitchFamily="34" charset="0"/>
        <a:buChar char="–"/>
        <a:defRPr>
          <a:solidFill>
            <a:schemeClr val="tx1"/>
          </a:solidFill>
          <a:latin typeface="+mn-lt"/>
          <a:cs typeface="+mn-cs"/>
        </a:defRPr>
      </a:lvl5pPr>
      <a:lvl6pPr marL="1804988" indent="-274638" algn="l" rtl="0" eaLnBrk="1" fontAlgn="base" hangingPunct="1">
        <a:spcBef>
          <a:spcPct val="20000"/>
        </a:spcBef>
        <a:spcAft>
          <a:spcPct val="0"/>
        </a:spcAft>
        <a:buFont typeface="Verdana" pitchFamily="34" charset="0"/>
        <a:buChar char="–"/>
        <a:defRPr>
          <a:solidFill>
            <a:schemeClr val="tx1"/>
          </a:solidFill>
          <a:latin typeface="+mn-lt"/>
          <a:cs typeface="+mn-cs"/>
        </a:defRPr>
      </a:lvl6pPr>
      <a:lvl7pPr marL="2262188" indent="-274638" algn="l" rtl="0" eaLnBrk="1" fontAlgn="base" hangingPunct="1">
        <a:spcBef>
          <a:spcPct val="20000"/>
        </a:spcBef>
        <a:spcAft>
          <a:spcPct val="0"/>
        </a:spcAft>
        <a:buFont typeface="Verdana" pitchFamily="34" charset="0"/>
        <a:buChar char="–"/>
        <a:defRPr>
          <a:solidFill>
            <a:schemeClr val="tx1"/>
          </a:solidFill>
          <a:latin typeface="+mn-lt"/>
          <a:cs typeface="+mn-cs"/>
        </a:defRPr>
      </a:lvl7pPr>
      <a:lvl8pPr marL="2719388" indent="-274638" algn="l" rtl="0" eaLnBrk="1" fontAlgn="base" hangingPunct="1">
        <a:spcBef>
          <a:spcPct val="20000"/>
        </a:spcBef>
        <a:spcAft>
          <a:spcPct val="0"/>
        </a:spcAft>
        <a:buFont typeface="Verdana" pitchFamily="34" charset="0"/>
        <a:buChar char="–"/>
        <a:defRPr>
          <a:solidFill>
            <a:schemeClr val="tx1"/>
          </a:solidFill>
          <a:latin typeface="+mn-lt"/>
          <a:cs typeface="+mn-cs"/>
        </a:defRPr>
      </a:lvl8pPr>
      <a:lvl9pPr marL="3176588" indent="-274638" algn="l" rtl="0" eaLnBrk="1" fontAlgn="base" hangingPunct="1">
        <a:spcBef>
          <a:spcPct val="20000"/>
        </a:spcBef>
        <a:spcAft>
          <a:spcPct val="0"/>
        </a:spcAft>
        <a:buFont typeface="Verdana" pitchFamily="34" charset="0"/>
        <a:buChar char="–"/>
        <a:defRPr>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986" name="sThemeBarBottom"/>
          <p:cNvSpPr>
            <a:spLocks noChangeArrowheads="1"/>
          </p:cNvSpPr>
          <p:nvPr/>
        </p:nvSpPr>
        <p:spPr bwMode="auto">
          <a:xfrm>
            <a:off x="0" y="6318251"/>
            <a:ext cx="9144000" cy="539751"/>
          </a:xfrm>
          <a:prstGeom prst="rect">
            <a:avLst/>
          </a:prstGeom>
          <a:solidFill>
            <a:schemeClr val="accent1"/>
          </a:solidFill>
          <a:ln w="9525">
            <a:noFill/>
            <a:miter lim="800000"/>
            <a:headEnd/>
            <a:tailEnd/>
          </a:ln>
          <a:effectLst/>
        </p:spPr>
        <p:txBody>
          <a:bodyPr wrap="none" anchor="ctr"/>
          <a:lstStyle/>
          <a:p>
            <a:pPr algn="ctr">
              <a:defRPr/>
            </a:pPr>
            <a:endParaRPr lang="en-US"/>
          </a:p>
        </p:txBody>
      </p:sp>
      <p:sp>
        <p:nvSpPr>
          <p:cNvPr id="41987" name="sThemeBarTop"/>
          <p:cNvSpPr>
            <a:spLocks noChangeArrowheads="1"/>
          </p:cNvSpPr>
          <p:nvPr/>
        </p:nvSpPr>
        <p:spPr bwMode="auto">
          <a:xfrm>
            <a:off x="0" y="2"/>
            <a:ext cx="9144000" cy="1079500"/>
          </a:xfrm>
          <a:prstGeom prst="rect">
            <a:avLst/>
          </a:prstGeom>
          <a:solidFill>
            <a:schemeClr val="accent1"/>
          </a:solidFill>
          <a:ln w="9525">
            <a:noFill/>
            <a:miter lim="800000"/>
            <a:headEnd/>
            <a:tailEnd/>
          </a:ln>
          <a:effectLst/>
        </p:spPr>
        <p:txBody>
          <a:bodyPr wrap="none" anchor="ctr"/>
          <a:lstStyle/>
          <a:p>
            <a:pPr algn="ctr">
              <a:defRPr/>
            </a:pPr>
            <a:endParaRPr lang="en-US"/>
          </a:p>
        </p:txBody>
      </p:sp>
      <p:sp>
        <p:nvSpPr>
          <p:cNvPr id="3076" name="sTitle"/>
          <p:cNvSpPr>
            <a:spLocks noGrp="1" noChangeArrowheads="1"/>
          </p:cNvSpPr>
          <p:nvPr>
            <p:ph type="title"/>
          </p:nvPr>
        </p:nvSpPr>
        <p:spPr bwMode="auto">
          <a:xfrm>
            <a:off x="485775" y="1284290"/>
            <a:ext cx="8172450" cy="444500"/>
          </a:xfrm>
          <a:prstGeom prst="rect">
            <a:avLst/>
          </a:prstGeom>
          <a:noFill/>
          <a:ln w="9525">
            <a:noFill/>
            <a:miter lim="800000"/>
            <a:headEnd/>
            <a:tailEnd/>
          </a:ln>
        </p:spPr>
        <p:txBody>
          <a:bodyPr vert="horz" wrap="none" lIns="0" tIns="0" rIns="0" bIns="0" numCol="1" anchor="b" anchorCtr="0" compatLnSpc="1">
            <a:prstTxWarp prst="textNoShape">
              <a:avLst/>
            </a:prstTxWarp>
          </a:bodyPr>
          <a:lstStyle/>
          <a:p>
            <a:pPr lvl="0"/>
            <a:r>
              <a:rPr lang="nl-NL"/>
              <a:t>Klik om het opmaakprofiel te bewerken</a:t>
            </a:r>
          </a:p>
        </p:txBody>
      </p:sp>
      <p:sp>
        <p:nvSpPr>
          <p:cNvPr id="3077" name="sContent"/>
          <p:cNvSpPr>
            <a:spLocks noGrp="1" noChangeArrowheads="1"/>
          </p:cNvSpPr>
          <p:nvPr>
            <p:ph type="body" idx="1"/>
          </p:nvPr>
        </p:nvSpPr>
        <p:spPr bwMode="auto">
          <a:xfrm>
            <a:off x="485775" y="1844675"/>
            <a:ext cx="8172450" cy="42814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41990" name="sDateTime"/>
          <p:cNvSpPr>
            <a:spLocks noGrp="1" noChangeArrowheads="1"/>
          </p:cNvSpPr>
          <p:nvPr>
            <p:ph type="dt" sz="half" idx="2"/>
          </p:nvPr>
        </p:nvSpPr>
        <p:spPr bwMode="auto">
          <a:xfrm>
            <a:off x="4573588" y="6405565"/>
            <a:ext cx="4087812" cy="1444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rgbClr val="FFFFFF"/>
                </a:solidFill>
              </a:defRPr>
            </a:lvl1pPr>
          </a:lstStyle>
          <a:p>
            <a:pPr>
              <a:defRPr/>
            </a:pPr>
            <a:r>
              <a:rPr lang="nl-NL"/>
              <a:t>RIVM onderzoek Medicijngebruik | 15-mrt-2016</a:t>
            </a:r>
          </a:p>
        </p:txBody>
      </p:sp>
      <p:sp>
        <p:nvSpPr>
          <p:cNvPr id="41991" name="sFooter"/>
          <p:cNvSpPr>
            <a:spLocks noGrp="1" noChangeArrowheads="1"/>
          </p:cNvSpPr>
          <p:nvPr>
            <p:ph type="ftr" sz="quarter" idx="3"/>
          </p:nvPr>
        </p:nvSpPr>
        <p:spPr bwMode="auto">
          <a:xfrm>
            <a:off x="4573588" y="6588127"/>
            <a:ext cx="4087812" cy="1444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rgbClr val="FFFFFF"/>
                </a:solidFill>
              </a:defRPr>
            </a:lvl1pPr>
          </a:lstStyle>
          <a:p>
            <a:pPr>
              <a:defRPr/>
            </a:pPr>
            <a:endParaRPr lang="nl-NL"/>
          </a:p>
        </p:txBody>
      </p:sp>
      <p:sp>
        <p:nvSpPr>
          <p:cNvPr id="41992" name="sSlideNumber"/>
          <p:cNvSpPr>
            <a:spLocks noGrp="1" noChangeArrowheads="1"/>
          </p:cNvSpPr>
          <p:nvPr>
            <p:ph type="sldNum" sz="quarter" idx="4"/>
          </p:nvPr>
        </p:nvSpPr>
        <p:spPr bwMode="auto">
          <a:xfrm>
            <a:off x="485779" y="6407152"/>
            <a:ext cx="360363" cy="1428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rgbClr val="FFFFFF"/>
                </a:solidFill>
              </a:defRPr>
            </a:lvl1pPr>
          </a:lstStyle>
          <a:p>
            <a:pPr>
              <a:defRPr/>
            </a:pPr>
            <a:fld id="{3B20A105-7E06-48B6-AA43-A693841EF808}" type="slidenum">
              <a:rPr lang="nl-NL"/>
              <a:pPr>
                <a:defRPr/>
              </a:pPr>
              <a:t>‹nr.›</a:t>
            </a:fld>
            <a:endParaRPr lang="nl-NL"/>
          </a:p>
        </p:txBody>
      </p:sp>
      <p:pic>
        <p:nvPicPr>
          <p:cNvPr id="3081" name="sLogo" descr="RO__vervolgpagina~LPPT.png"/>
          <p:cNvPicPr>
            <a:picLocks noChangeAspect="1"/>
          </p:cNvPicPr>
          <p:nvPr/>
        </p:nvPicPr>
        <p:blipFill>
          <a:blip r:embed="rId13" cstate="print"/>
          <a:srcRect/>
          <a:stretch>
            <a:fillRect/>
          </a:stretch>
        </p:blipFill>
        <p:spPr bwMode="auto">
          <a:xfrm>
            <a:off x="0" y="-14288"/>
            <a:ext cx="9144000" cy="857251"/>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84" r:id="rId1"/>
    <p:sldLayoutId id="2147484085" r:id="rId2"/>
    <p:sldLayoutId id="2147484086" r:id="rId3"/>
    <p:sldLayoutId id="2147484087" r:id="rId4"/>
    <p:sldLayoutId id="2147484088" r:id="rId5"/>
    <p:sldLayoutId id="2147484089" r:id="rId6"/>
    <p:sldLayoutId id="2147484090" r:id="rId7"/>
    <p:sldLayoutId id="2147484091" r:id="rId8"/>
    <p:sldLayoutId id="2147484092" r:id="rId9"/>
    <p:sldLayoutId id="2147484093" r:id="rId10"/>
    <p:sldLayoutId id="2147484094" r:id="rId11"/>
  </p:sldLayoutIdLst>
  <p:hf sldNum="0" hdr="0" ftr="0" dt="0"/>
  <p:txStyles>
    <p:titleStyle>
      <a:lvl1pPr algn="l" rtl="0" eaLnBrk="1" fontAlgn="base" hangingPunct="1">
        <a:spcBef>
          <a:spcPct val="0"/>
        </a:spcBef>
        <a:spcAft>
          <a:spcPct val="0"/>
        </a:spcAft>
        <a:defRPr sz="2600">
          <a:solidFill>
            <a:schemeClr val="tx2"/>
          </a:solidFill>
          <a:latin typeface="+mj-lt"/>
          <a:ea typeface="+mj-ea"/>
          <a:cs typeface="+mj-cs"/>
        </a:defRPr>
      </a:lvl1pPr>
      <a:lvl2pPr algn="l" rtl="0" eaLnBrk="1" fontAlgn="base" hangingPunct="1">
        <a:spcBef>
          <a:spcPct val="0"/>
        </a:spcBef>
        <a:spcAft>
          <a:spcPct val="0"/>
        </a:spcAft>
        <a:defRPr sz="2600">
          <a:solidFill>
            <a:schemeClr val="tx2"/>
          </a:solidFill>
          <a:latin typeface="Verdana" pitchFamily="34" charset="0"/>
          <a:cs typeface="Arial" charset="0"/>
        </a:defRPr>
      </a:lvl2pPr>
      <a:lvl3pPr algn="l" rtl="0" eaLnBrk="1" fontAlgn="base" hangingPunct="1">
        <a:spcBef>
          <a:spcPct val="0"/>
        </a:spcBef>
        <a:spcAft>
          <a:spcPct val="0"/>
        </a:spcAft>
        <a:defRPr sz="2600">
          <a:solidFill>
            <a:schemeClr val="tx2"/>
          </a:solidFill>
          <a:latin typeface="Verdana" pitchFamily="34" charset="0"/>
          <a:cs typeface="Arial" charset="0"/>
        </a:defRPr>
      </a:lvl3pPr>
      <a:lvl4pPr algn="l" rtl="0" eaLnBrk="1" fontAlgn="base" hangingPunct="1">
        <a:spcBef>
          <a:spcPct val="0"/>
        </a:spcBef>
        <a:spcAft>
          <a:spcPct val="0"/>
        </a:spcAft>
        <a:defRPr sz="2600">
          <a:solidFill>
            <a:schemeClr val="tx2"/>
          </a:solidFill>
          <a:latin typeface="Verdana" pitchFamily="34" charset="0"/>
          <a:cs typeface="Arial" charset="0"/>
        </a:defRPr>
      </a:lvl4pPr>
      <a:lvl5pPr algn="l" rtl="0" eaLnBrk="1" fontAlgn="base" hangingPunct="1">
        <a:spcBef>
          <a:spcPct val="0"/>
        </a:spcBef>
        <a:spcAft>
          <a:spcPct val="0"/>
        </a:spcAft>
        <a:defRPr sz="2600">
          <a:solidFill>
            <a:schemeClr val="tx2"/>
          </a:solidFill>
          <a:latin typeface="Verdana" pitchFamily="34" charset="0"/>
          <a:cs typeface="Arial" charset="0"/>
        </a:defRPr>
      </a:lvl5pPr>
      <a:lvl6pPr marL="457200" algn="l" rtl="0" eaLnBrk="1" fontAlgn="base" hangingPunct="1">
        <a:spcBef>
          <a:spcPct val="0"/>
        </a:spcBef>
        <a:spcAft>
          <a:spcPct val="0"/>
        </a:spcAft>
        <a:defRPr sz="2600">
          <a:solidFill>
            <a:schemeClr val="tx2"/>
          </a:solidFill>
          <a:latin typeface="Verdana" pitchFamily="34" charset="0"/>
          <a:cs typeface="Arial" charset="0"/>
        </a:defRPr>
      </a:lvl6pPr>
      <a:lvl7pPr marL="914400" algn="l" rtl="0" eaLnBrk="1" fontAlgn="base" hangingPunct="1">
        <a:spcBef>
          <a:spcPct val="0"/>
        </a:spcBef>
        <a:spcAft>
          <a:spcPct val="0"/>
        </a:spcAft>
        <a:defRPr sz="2600">
          <a:solidFill>
            <a:schemeClr val="tx2"/>
          </a:solidFill>
          <a:latin typeface="Verdana" pitchFamily="34" charset="0"/>
          <a:cs typeface="Arial" charset="0"/>
        </a:defRPr>
      </a:lvl7pPr>
      <a:lvl8pPr marL="1371600" algn="l" rtl="0" eaLnBrk="1" fontAlgn="base" hangingPunct="1">
        <a:spcBef>
          <a:spcPct val="0"/>
        </a:spcBef>
        <a:spcAft>
          <a:spcPct val="0"/>
        </a:spcAft>
        <a:defRPr sz="2600">
          <a:solidFill>
            <a:schemeClr val="tx2"/>
          </a:solidFill>
          <a:latin typeface="Verdana" pitchFamily="34" charset="0"/>
          <a:cs typeface="Arial" charset="0"/>
        </a:defRPr>
      </a:lvl8pPr>
      <a:lvl9pPr marL="1828800" algn="l" rtl="0" eaLnBrk="1" fontAlgn="base" hangingPunct="1">
        <a:spcBef>
          <a:spcPct val="0"/>
        </a:spcBef>
        <a:spcAft>
          <a:spcPct val="0"/>
        </a:spcAft>
        <a:defRPr sz="2600">
          <a:solidFill>
            <a:schemeClr val="tx2"/>
          </a:solidFill>
          <a:latin typeface="Verdana" pitchFamily="34" charset="0"/>
          <a:cs typeface="Arial" charset="0"/>
        </a:defRPr>
      </a:lvl9pPr>
    </p:titleStyle>
    <p:bodyStyle>
      <a:lvl1pPr marL="265113" indent="-265113" algn="l" rtl="0" eaLnBrk="1" fontAlgn="base" hangingPunct="1">
        <a:spcBef>
          <a:spcPct val="20000"/>
        </a:spcBef>
        <a:spcAft>
          <a:spcPct val="0"/>
        </a:spcAft>
        <a:buFont typeface="Verdana" pitchFamily="34" charset="0"/>
        <a:buChar char="●"/>
        <a:defRPr>
          <a:solidFill>
            <a:schemeClr val="tx1"/>
          </a:solidFill>
          <a:latin typeface="+mn-lt"/>
          <a:ea typeface="+mn-ea"/>
          <a:cs typeface="+mn-cs"/>
        </a:defRPr>
      </a:lvl1pPr>
      <a:lvl2pPr marL="539750" indent="-273050" algn="l" rtl="0" eaLnBrk="1" fontAlgn="base" hangingPunct="1">
        <a:spcBef>
          <a:spcPct val="20000"/>
        </a:spcBef>
        <a:spcAft>
          <a:spcPct val="0"/>
        </a:spcAft>
        <a:buFont typeface="Verdana" pitchFamily="34" charset="0"/>
        <a:buChar char="–"/>
        <a:defRPr>
          <a:solidFill>
            <a:schemeClr val="tx1"/>
          </a:solidFill>
          <a:latin typeface="+mn-lt"/>
          <a:cs typeface="+mn-cs"/>
        </a:defRPr>
      </a:lvl2pPr>
      <a:lvl3pPr marL="804863" indent="-263525" algn="l" rtl="0" eaLnBrk="1" fontAlgn="base" hangingPunct="1">
        <a:spcBef>
          <a:spcPct val="20000"/>
        </a:spcBef>
        <a:spcAft>
          <a:spcPct val="0"/>
        </a:spcAft>
        <a:buFont typeface="Verdana" pitchFamily="34" charset="0"/>
        <a:buChar char="›"/>
        <a:defRPr>
          <a:solidFill>
            <a:schemeClr val="tx1"/>
          </a:solidFill>
          <a:latin typeface="+mn-lt"/>
          <a:cs typeface="+mn-cs"/>
        </a:defRPr>
      </a:lvl3pPr>
      <a:lvl4pPr marL="1071563" indent="-265113" algn="l" rtl="0" eaLnBrk="1" fontAlgn="base" hangingPunct="1">
        <a:spcBef>
          <a:spcPct val="20000"/>
        </a:spcBef>
        <a:spcAft>
          <a:spcPct val="0"/>
        </a:spcAft>
        <a:buFont typeface="Verdana" pitchFamily="34" charset="0"/>
        <a:buChar char="●"/>
        <a:defRPr>
          <a:solidFill>
            <a:schemeClr val="tx1"/>
          </a:solidFill>
          <a:latin typeface="+mn-lt"/>
          <a:cs typeface="+mn-cs"/>
        </a:defRPr>
      </a:lvl4pPr>
      <a:lvl5pPr marL="1347788" indent="-274638" algn="l" rtl="0" eaLnBrk="1" fontAlgn="base" hangingPunct="1">
        <a:spcBef>
          <a:spcPct val="20000"/>
        </a:spcBef>
        <a:spcAft>
          <a:spcPct val="0"/>
        </a:spcAft>
        <a:buFont typeface="Verdana" pitchFamily="34" charset="0"/>
        <a:buChar char="–"/>
        <a:defRPr>
          <a:solidFill>
            <a:schemeClr val="tx1"/>
          </a:solidFill>
          <a:latin typeface="+mn-lt"/>
          <a:cs typeface="+mn-cs"/>
        </a:defRPr>
      </a:lvl5pPr>
      <a:lvl6pPr marL="1804988" indent="-274638" algn="l" rtl="0" eaLnBrk="1" fontAlgn="base" hangingPunct="1">
        <a:spcBef>
          <a:spcPct val="20000"/>
        </a:spcBef>
        <a:spcAft>
          <a:spcPct val="0"/>
        </a:spcAft>
        <a:buFont typeface="Verdana" pitchFamily="34" charset="0"/>
        <a:buChar char="–"/>
        <a:defRPr>
          <a:solidFill>
            <a:schemeClr val="tx1"/>
          </a:solidFill>
          <a:latin typeface="+mn-lt"/>
          <a:cs typeface="+mn-cs"/>
        </a:defRPr>
      </a:lvl6pPr>
      <a:lvl7pPr marL="2262188" indent="-274638" algn="l" rtl="0" eaLnBrk="1" fontAlgn="base" hangingPunct="1">
        <a:spcBef>
          <a:spcPct val="20000"/>
        </a:spcBef>
        <a:spcAft>
          <a:spcPct val="0"/>
        </a:spcAft>
        <a:buFont typeface="Verdana" pitchFamily="34" charset="0"/>
        <a:buChar char="–"/>
        <a:defRPr>
          <a:solidFill>
            <a:schemeClr val="tx1"/>
          </a:solidFill>
          <a:latin typeface="+mn-lt"/>
          <a:cs typeface="+mn-cs"/>
        </a:defRPr>
      </a:lvl7pPr>
      <a:lvl8pPr marL="2719388" indent="-274638" algn="l" rtl="0" eaLnBrk="1" fontAlgn="base" hangingPunct="1">
        <a:spcBef>
          <a:spcPct val="20000"/>
        </a:spcBef>
        <a:spcAft>
          <a:spcPct val="0"/>
        </a:spcAft>
        <a:buFont typeface="Verdana" pitchFamily="34" charset="0"/>
        <a:buChar char="–"/>
        <a:defRPr>
          <a:solidFill>
            <a:schemeClr val="tx1"/>
          </a:solidFill>
          <a:latin typeface="+mn-lt"/>
          <a:cs typeface="+mn-cs"/>
        </a:defRPr>
      </a:lvl8pPr>
      <a:lvl9pPr marL="3176588" indent="-274638" algn="l" rtl="0" eaLnBrk="1" fontAlgn="base" hangingPunct="1">
        <a:spcBef>
          <a:spcPct val="20000"/>
        </a:spcBef>
        <a:spcAft>
          <a:spcPct val="0"/>
        </a:spcAft>
        <a:buFont typeface="Verdana" pitchFamily="34" charset="0"/>
        <a:buChar char="–"/>
        <a:defRPr>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986" name="sThemeBarBottom"/>
          <p:cNvSpPr>
            <a:spLocks noChangeArrowheads="1"/>
          </p:cNvSpPr>
          <p:nvPr/>
        </p:nvSpPr>
        <p:spPr bwMode="auto">
          <a:xfrm>
            <a:off x="0" y="6318251"/>
            <a:ext cx="9144000" cy="539751"/>
          </a:xfrm>
          <a:prstGeom prst="rect">
            <a:avLst/>
          </a:prstGeom>
          <a:solidFill>
            <a:schemeClr val="accent1"/>
          </a:solidFill>
          <a:ln w="9525">
            <a:noFill/>
            <a:miter lim="800000"/>
            <a:headEnd/>
            <a:tailEnd/>
          </a:ln>
          <a:effectLst/>
        </p:spPr>
        <p:txBody>
          <a:bodyPr wrap="none" anchor="ctr"/>
          <a:lstStyle/>
          <a:p>
            <a:pPr algn="ctr">
              <a:defRPr/>
            </a:pPr>
            <a:endParaRPr lang="en-US"/>
          </a:p>
        </p:txBody>
      </p:sp>
      <p:sp>
        <p:nvSpPr>
          <p:cNvPr id="41987" name="sThemeBarTop"/>
          <p:cNvSpPr>
            <a:spLocks noChangeArrowheads="1"/>
          </p:cNvSpPr>
          <p:nvPr/>
        </p:nvSpPr>
        <p:spPr bwMode="auto">
          <a:xfrm>
            <a:off x="0" y="2"/>
            <a:ext cx="9144000" cy="1079500"/>
          </a:xfrm>
          <a:prstGeom prst="rect">
            <a:avLst/>
          </a:prstGeom>
          <a:solidFill>
            <a:schemeClr val="accent1"/>
          </a:solidFill>
          <a:ln w="9525">
            <a:noFill/>
            <a:miter lim="800000"/>
            <a:headEnd/>
            <a:tailEnd/>
          </a:ln>
          <a:effectLst/>
        </p:spPr>
        <p:txBody>
          <a:bodyPr wrap="none" anchor="ctr"/>
          <a:lstStyle/>
          <a:p>
            <a:pPr algn="ctr">
              <a:defRPr/>
            </a:pPr>
            <a:endParaRPr lang="en-US"/>
          </a:p>
        </p:txBody>
      </p:sp>
      <p:sp>
        <p:nvSpPr>
          <p:cNvPr id="3076" name="sTitle"/>
          <p:cNvSpPr>
            <a:spLocks noGrp="1" noChangeArrowheads="1"/>
          </p:cNvSpPr>
          <p:nvPr>
            <p:ph type="title"/>
          </p:nvPr>
        </p:nvSpPr>
        <p:spPr bwMode="auto">
          <a:xfrm>
            <a:off x="485775" y="1284290"/>
            <a:ext cx="8172450" cy="444500"/>
          </a:xfrm>
          <a:prstGeom prst="rect">
            <a:avLst/>
          </a:prstGeom>
          <a:noFill/>
          <a:ln w="9525">
            <a:noFill/>
            <a:miter lim="800000"/>
            <a:headEnd/>
            <a:tailEnd/>
          </a:ln>
        </p:spPr>
        <p:txBody>
          <a:bodyPr vert="horz" wrap="none" lIns="0" tIns="0" rIns="0" bIns="0" numCol="1" anchor="b" anchorCtr="0" compatLnSpc="1">
            <a:prstTxWarp prst="textNoShape">
              <a:avLst/>
            </a:prstTxWarp>
          </a:bodyPr>
          <a:lstStyle/>
          <a:p>
            <a:pPr lvl="0"/>
            <a:r>
              <a:rPr lang="nl-NL"/>
              <a:t>Klik om het opmaakprofiel te bewerken</a:t>
            </a:r>
          </a:p>
        </p:txBody>
      </p:sp>
      <p:sp>
        <p:nvSpPr>
          <p:cNvPr id="3077" name="sContent"/>
          <p:cNvSpPr>
            <a:spLocks noGrp="1" noChangeArrowheads="1"/>
          </p:cNvSpPr>
          <p:nvPr>
            <p:ph type="body" idx="1"/>
          </p:nvPr>
        </p:nvSpPr>
        <p:spPr bwMode="auto">
          <a:xfrm>
            <a:off x="485775" y="1844675"/>
            <a:ext cx="8172450" cy="42814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41990" name="sDateTime"/>
          <p:cNvSpPr>
            <a:spLocks noGrp="1" noChangeArrowheads="1"/>
          </p:cNvSpPr>
          <p:nvPr>
            <p:ph type="dt" sz="half" idx="2"/>
          </p:nvPr>
        </p:nvSpPr>
        <p:spPr bwMode="auto">
          <a:xfrm>
            <a:off x="4573588" y="6405565"/>
            <a:ext cx="4087812" cy="1444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rgbClr val="FFFFFF"/>
                </a:solidFill>
              </a:defRPr>
            </a:lvl1pPr>
          </a:lstStyle>
          <a:p>
            <a:pPr>
              <a:defRPr/>
            </a:pPr>
            <a:r>
              <a:rPr lang="nl-NL"/>
              <a:t>RIVM onderzoek Medicijngebruik | 15-mrt-2016</a:t>
            </a:r>
          </a:p>
        </p:txBody>
      </p:sp>
      <p:sp>
        <p:nvSpPr>
          <p:cNvPr id="41991" name="sFooter"/>
          <p:cNvSpPr>
            <a:spLocks noGrp="1" noChangeArrowheads="1"/>
          </p:cNvSpPr>
          <p:nvPr>
            <p:ph type="ftr" sz="quarter" idx="3"/>
          </p:nvPr>
        </p:nvSpPr>
        <p:spPr bwMode="auto">
          <a:xfrm>
            <a:off x="4573588" y="6588127"/>
            <a:ext cx="4087812" cy="1444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rgbClr val="FFFFFF"/>
                </a:solidFill>
              </a:defRPr>
            </a:lvl1pPr>
          </a:lstStyle>
          <a:p>
            <a:pPr>
              <a:defRPr/>
            </a:pPr>
            <a:endParaRPr lang="nl-NL"/>
          </a:p>
        </p:txBody>
      </p:sp>
      <p:sp>
        <p:nvSpPr>
          <p:cNvPr id="41992" name="sSlideNumber"/>
          <p:cNvSpPr>
            <a:spLocks noGrp="1" noChangeArrowheads="1"/>
          </p:cNvSpPr>
          <p:nvPr>
            <p:ph type="sldNum" sz="quarter" idx="4"/>
          </p:nvPr>
        </p:nvSpPr>
        <p:spPr bwMode="auto">
          <a:xfrm>
            <a:off x="485779" y="6407152"/>
            <a:ext cx="360363" cy="1428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rgbClr val="FFFFFF"/>
                </a:solidFill>
              </a:defRPr>
            </a:lvl1pPr>
          </a:lstStyle>
          <a:p>
            <a:pPr>
              <a:defRPr/>
            </a:pPr>
            <a:fld id="{3B20A105-7E06-48B6-AA43-A693841EF808}" type="slidenum">
              <a:rPr lang="nl-NL"/>
              <a:pPr>
                <a:defRPr/>
              </a:pPr>
              <a:t>‹nr.›</a:t>
            </a:fld>
            <a:endParaRPr lang="nl-NL"/>
          </a:p>
        </p:txBody>
      </p:sp>
      <p:pic>
        <p:nvPicPr>
          <p:cNvPr id="3081" name="sLogo" descr="RO__vervolgpagina~LPPT.png"/>
          <p:cNvPicPr>
            <a:picLocks noChangeAspect="1"/>
          </p:cNvPicPr>
          <p:nvPr/>
        </p:nvPicPr>
        <p:blipFill>
          <a:blip r:embed="rId13" cstate="print"/>
          <a:srcRect/>
          <a:stretch>
            <a:fillRect/>
          </a:stretch>
        </p:blipFill>
        <p:spPr bwMode="auto">
          <a:xfrm>
            <a:off x="0" y="-14288"/>
            <a:ext cx="9144000" cy="857251"/>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96" r:id="rId1"/>
    <p:sldLayoutId id="2147484097" r:id="rId2"/>
    <p:sldLayoutId id="2147484098" r:id="rId3"/>
    <p:sldLayoutId id="2147484099" r:id="rId4"/>
    <p:sldLayoutId id="2147484100" r:id="rId5"/>
    <p:sldLayoutId id="2147484101" r:id="rId6"/>
    <p:sldLayoutId id="2147484102" r:id="rId7"/>
    <p:sldLayoutId id="2147484103" r:id="rId8"/>
    <p:sldLayoutId id="2147484104" r:id="rId9"/>
    <p:sldLayoutId id="2147484105" r:id="rId10"/>
    <p:sldLayoutId id="2147484106" r:id="rId11"/>
  </p:sldLayoutIdLst>
  <p:hf sldNum="0" hdr="0" ftr="0" dt="0"/>
  <p:txStyles>
    <p:titleStyle>
      <a:lvl1pPr algn="l" rtl="0" eaLnBrk="1" fontAlgn="base" hangingPunct="1">
        <a:spcBef>
          <a:spcPct val="0"/>
        </a:spcBef>
        <a:spcAft>
          <a:spcPct val="0"/>
        </a:spcAft>
        <a:defRPr sz="2600">
          <a:solidFill>
            <a:schemeClr val="tx2"/>
          </a:solidFill>
          <a:latin typeface="+mj-lt"/>
          <a:ea typeface="+mj-ea"/>
          <a:cs typeface="+mj-cs"/>
        </a:defRPr>
      </a:lvl1pPr>
      <a:lvl2pPr algn="l" rtl="0" eaLnBrk="1" fontAlgn="base" hangingPunct="1">
        <a:spcBef>
          <a:spcPct val="0"/>
        </a:spcBef>
        <a:spcAft>
          <a:spcPct val="0"/>
        </a:spcAft>
        <a:defRPr sz="2600">
          <a:solidFill>
            <a:schemeClr val="tx2"/>
          </a:solidFill>
          <a:latin typeface="Verdana" pitchFamily="34" charset="0"/>
          <a:cs typeface="Arial" charset="0"/>
        </a:defRPr>
      </a:lvl2pPr>
      <a:lvl3pPr algn="l" rtl="0" eaLnBrk="1" fontAlgn="base" hangingPunct="1">
        <a:spcBef>
          <a:spcPct val="0"/>
        </a:spcBef>
        <a:spcAft>
          <a:spcPct val="0"/>
        </a:spcAft>
        <a:defRPr sz="2600">
          <a:solidFill>
            <a:schemeClr val="tx2"/>
          </a:solidFill>
          <a:latin typeface="Verdana" pitchFamily="34" charset="0"/>
          <a:cs typeface="Arial" charset="0"/>
        </a:defRPr>
      </a:lvl3pPr>
      <a:lvl4pPr algn="l" rtl="0" eaLnBrk="1" fontAlgn="base" hangingPunct="1">
        <a:spcBef>
          <a:spcPct val="0"/>
        </a:spcBef>
        <a:spcAft>
          <a:spcPct val="0"/>
        </a:spcAft>
        <a:defRPr sz="2600">
          <a:solidFill>
            <a:schemeClr val="tx2"/>
          </a:solidFill>
          <a:latin typeface="Verdana" pitchFamily="34" charset="0"/>
          <a:cs typeface="Arial" charset="0"/>
        </a:defRPr>
      </a:lvl4pPr>
      <a:lvl5pPr algn="l" rtl="0" eaLnBrk="1" fontAlgn="base" hangingPunct="1">
        <a:spcBef>
          <a:spcPct val="0"/>
        </a:spcBef>
        <a:spcAft>
          <a:spcPct val="0"/>
        </a:spcAft>
        <a:defRPr sz="2600">
          <a:solidFill>
            <a:schemeClr val="tx2"/>
          </a:solidFill>
          <a:latin typeface="Verdana" pitchFamily="34" charset="0"/>
          <a:cs typeface="Arial" charset="0"/>
        </a:defRPr>
      </a:lvl5pPr>
      <a:lvl6pPr marL="457200" algn="l" rtl="0" eaLnBrk="1" fontAlgn="base" hangingPunct="1">
        <a:spcBef>
          <a:spcPct val="0"/>
        </a:spcBef>
        <a:spcAft>
          <a:spcPct val="0"/>
        </a:spcAft>
        <a:defRPr sz="2600">
          <a:solidFill>
            <a:schemeClr val="tx2"/>
          </a:solidFill>
          <a:latin typeface="Verdana" pitchFamily="34" charset="0"/>
          <a:cs typeface="Arial" charset="0"/>
        </a:defRPr>
      </a:lvl6pPr>
      <a:lvl7pPr marL="914400" algn="l" rtl="0" eaLnBrk="1" fontAlgn="base" hangingPunct="1">
        <a:spcBef>
          <a:spcPct val="0"/>
        </a:spcBef>
        <a:spcAft>
          <a:spcPct val="0"/>
        </a:spcAft>
        <a:defRPr sz="2600">
          <a:solidFill>
            <a:schemeClr val="tx2"/>
          </a:solidFill>
          <a:latin typeface="Verdana" pitchFamily="34" charset="0"/>
          <a:cs typeface="Arial" charset="0"/>
        </a:defRPr>
      </a:lvl7pPr>
      <a:lvl8pPr marL="1371600" algn="l" rtl="0" eaLnBrk="1" fontAlgn="base" hangingPunct="1">
        <a:spcBef>
          <a:spcPct val="0"/>
        </a:spcBef>
        <a:spcAft>
          <a:spcPct val="0"/>
        </a:spcAft>
        <a:defRPr sz="2600">
          <a:solidFill>
            <a:schemeClr val="tx2"/>
          </a:solidFill>
          <a:latin typeface="Verdana" pitchFamily="34" charset="0"/>
          <a:cs typeface="Arial" charset="0"/>
        </a:defRPr>
      </a:lvl8pPr>
      <a:lvl9pPr marL="1828800" algn="l" rtl="0" eaLnBrk="1" fontAlgn="base" hangingPunct="1">
        <a:spcBef>
          <a:spcPct val="0"/>
        </a:spcBef>
        <a:spcAft>
          <a:spcPct val="0"/>
        </a:spcAft>
        <a:defRPr sz="2600">
          <a:solidFill>
            <a:schemeClr val="tx2"/>
          </a:solidFill>
          <a:latin typeface="Verdana" pitchFamily="34" charset="0"/>
          <a:cs typeface="Arial" charset="0"/>
        </a:defRPr>
      </a:lvl9pPr>
    </p:titleStyle>
    <p:bodyStyle>
      <a:lvl1pPr marL="265113" indent="-265113" algn="l" rtl="0" eaLnBrk="1" fontAlgn="base" hangingPunct="1">
        <a:spcBef>
          <a:spcPct val="20000"/>
        </a:spcBef>
        <a:spcAft>
          <a:spcPct val="0"/>
        </a:spcAft>
        <a:buFont typeface="Verdana" pitchFamily="34" charset="0"/>
        <a:buChar char="●"/>
        <a:defRPr>
          <a:solidFill>
            <a:schemeClr val="tx1"/>
          </a:solidFill>
          <a:latin typeface="+mn-lt"/>
          <a:ea typeface="+mn-ea"/>
          <a:cs typeface="+mn-cs"/>
        </a:defRPr>
      </a:lvl1pPr>
      <a:lvl2pPr marL="539750" indent="-273050" algn="l" rtl="0" eaLnBrk="1" fontAlgn="base" hangingPunct="1">
        <a:spcBef>
          <a:spcPct val="20000"/>
        </a:spcBef>
        <a:spcAft>
          <a:spcPct val="0"/>
        </a:spcAft>
        <a:buFont typeface="Verdana" pitchFamily="34" charset="0"/>
        <a:buChar char="–"/>
        <a:defRPr>
          <a:solidFill>
            <a:schemeClr val="tx1"/>
          </a:solidFill>
          <a:latin typeface="+mn-lt"/>
          <a:cs typeface="+mn-cs"/>
        </a:defRPr>
      </a:lvl2pPr>
      <a:lvl3pPr marL="804863" indent="-263525" algn="l" rtl="0" eaLnBrk="1" fontAlgn="base" hangingPunct="1">
        <a:spcBef>
          <a:spcPct val="20000"/>
        </a:spcBef>
        <a:spcAft>
          <a:spcPct val="0"/>
        </a:spcAft>
        <a:buFont typeface="Verdana" pitchFamily="34" charset="0"/>
        <a:buChar char="›"/>
        <a:defRPr>
          <a:solidFill>
            <a:schemeClr val="tx1"/>
          </a:solidFill>
          <a:latin typeface="+mn-lt"/>
          <a:cs typeface="+mn-cs"/>
        </a:defRPr>
      </a:lvl3pPr>
      <a:lvl4pPr marL="1071563" indent="-265113" algn="l" rtl="0" eaLnBrk="1" fontAlgn="base" hangingPunct="1">
        <a:spcBef>
          <a:spcPct val="20000"/>
        </a:spcBef>
        <a:spcAft>
          <a:spcPct val="0"/>
        </a:spcAft>
        <a:buFont typeface="Verdana" pitchFamily="34" charset="0"/>
        <a:buChar char="●"/>
        <a:defRPr>
          <a:solidFill>
            <a:schemeClr val="tx1"/>
          </a:solidFill>
          <a:latin typeface="+mn-lt"/>
          <a:cs typeface="+mn-cs"/>
        </a:defRPr>
      </a:lvl4pPr>
      <a:lvl5pPr marL="1347788" indent="-274638" algn="l" rtl="0" eaLnBrk="1" fontAlgn="base" hangingPunct="1">
        <a:spcBef>
          <a:spcPct val="20000"/>
        </a:spcBef>
        <a:spcAft>
          <a:spcPct val="0"/>
        </a:spcAft>
        <a:buFont typeface="Verdana" pitchFamily="34" charset="0"/>
        <a:buChar char="–"/>
        <a:defRPr>
          <a:solidFill>
            <a:schemeClr val="tx1"/>
          </a:solidFill>
          <a:latin typeface="+mn-lt"/>
          <a:cs typeface="+mn-cs"/>
        </a:defRPr>
      </a:lvl5pPr>
      <a:lvl6pPr marL="1804988" indent="-274638" algn="l" rtl="0" eaLnBrk="1" fontAlgn="base" hangingPunct="1">
        <a:spcBef>
          <a:spcPct val="20000"/>
        </a:spcBef>
        <a:spcAft>
          <a:spcPct val="0"/>
        </a:spcAft>
        <a:buFont typeface="Verdana" pitchFamily="34" charset="0"/>
        <a:buChar char="–"/>
        <a:defRPr>
          <a:solidFill>
            <a:schemeClr val="tx1"/>
          </a:solidFill>
          <a:latin typeface="+mn-lt"/>
          <a:cs typeface="+mn-cs"/>
        </a:defRPr>
      </a:lvl6pPr>
      <a:lvl7pPr marL="2262188" indent="-274638" algn="l" rtl="0" eaLnBrk="1" fontAlgn="base" hangingPunct="1">
        <a:spcBef>
          <a:spcPct val="20000"/>
        </a:spcBef>
        <a:spcAft>
          <a:spcPct val="0"/>
        </a:spcAft>
        <a:buFont typeface="Verdana" pitchFamily="34" charset="0"/>
        <a:buChar char="–"/>
        <a:defRPr>
          <a:solidFill>
            <a:schemeClr val="tx1"/>
          </a:solidFill>
          <a:latin typeface="+mn-lt"/>
          <a:cs typeface="+mn-cs"/>
        </a:defRPr>
      </a:lvl7pPr>
      <a:lvl8pPr marL="2719388" indent="-274638" algn="l" rtl="0" eaLnBrk="1" fontAlgn="base" hangingPunct="1">
        <a:spcBef>
          <a:spcPct val="20000"/>
        </a:spcBef>
        <a:spcAft>
          <a:spcPct val="0"/>
        </a:spcAft>
        <a:buFont typeface="Verdana" pitchFamily="34" charset="0"/>
        <a:buChar char="–"/>
        <a:defRPr>
          <a:solidFill>
            <a:schemeClr val="tx1"/>
          </a:solidFill>
          <a:latin typeface="+mn-lt"/>
          <a:cs typeface="+mn-cs"/>
        </a:defRPr>
      </a:lvl8pPr>
      <a:lvl9pPr marL="3176588" indent="-274638" algn="l" rtl="0" eaLnBrk="1" fontAlgn="base" hangingPunct="1">
        <a:spcBef>
          <a:spcPct val="20000"/>
        </a:spcBef>
        <a:spcAft>
          <a:spcPct val="0"/>
        </a:spcAft>
        <a:buFont typeface="Verdana" pitchFamily="34" charset="0"/>
        <a:buChar char="–"/>
        <a:defRPr>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026"/>
          <p:cNvSpPr>
            <a:spLocks noGrp="1" noChangeArrowheads="1"/>
          </p:cNvSpPr>
          <p:nvPr>
            <p:ph type="ctrTitle"/>
          </p:nvPr>
        </p:nvSpPr>
        <p:spPr>
          <a:xfrm>
            <a:off x="4860032" y="476672"/>
            <a:ext cx="4283968" cy="6120680"/>
          </a:xfrm>
          <a:prstGeom prst="rect">
            <a:avLst/>
          </a:prstGeom>
        </p:spPr>
        <p:txBody>
          <a:bodyPr>
            <a:normAutofit fontScale="90000"/>
          </a:bodyPr>
          <a:lstStyle/>
          <a:p>
            <a:pPr>
              <a:lnSpc>
                <a:spcPct val="120000"/>
              </a:lnSpc>
            </a:pPr>
            <a:r>
              <a:rPr lang="en-US" sz="3600" dirty="0">
                <a:solidFill>
                  <a:schemeClr val="bg1"/>
                </a:solidFill>
              </a:rPr>
              <a:t/>
            </a:r>
            <a:br>
              <a:rPr lang="en-US" sz="3600" dirty="0">
                <a:solidFill>
                  <a:schemeClr val="bg1"/>
                </a:solidFill>
              </a:rPr>
            </a:br>
            <a:r>
              <a:rPr lang="en-US" sz="3600" dirty="0">
                <a:solidFill>
                  <a:schemeClr val="bg1"/>
                </a:solidFill>
              </a:rPr>
              <a:t/>
            </a:r>
            <a:br>
              <a:rPr lang="en-US" sz="3600" dirty="0">
                <a:solidFill>
                  <a:schemeClr val="bg1"/>
                </a:solidFill>
              </a:rPr>
            </a:br>
            <a:r>
              <a:rPr lang="en-US" sz="3600" dirty="0">
                <a:solidFill>
                  <a:schemeClr val="bg1"/>
                </a:solidFill>
              </a:rPr>
              <a:t/>
            </a:r>
            <a:br>
              <a:rPr lang="en-US" sz="3600" dirty="0">
                <a:solidFill>
                  <a:schemeClr val="bg1"/>
                </a:solidFill>
              </a:rPr>
            </a:br>
            <a:r>
              <a:rPr lang="en-US" sz="3600" dirty="0">
                <a:solidFill>
                  <a:schemeClr val="bg1"/>
                </a:solidFill>
              </a:rPr>
              <a:t/>
            </a:r>
            <a:br>
              <a:rPr lang="en-US" sz="3600" dirty="0">
                <a:solidFill>
                  <a:schemeClr val="bg1"/>
                </a:solidFill>
              </a:rPr>
            </a:br>
            <a:r>
              <a:rPr lang="nl-NL" sz="2200" b="1" dirty="0">
                <a:solidFill>
                  <a:schemeClr val="bg1"/>
                </a:solidFill>
                <a:latin typeface="+mj-lt"/>
              </a:rPr>
              <a:t>Gezond leven, meer betalen</a:t>
            </a:r>
            <a:br>
              <a:rPr lang="nl-NL" sz="2200" b="1" dirty="0">
                <a:solidFill>
                  <a:schemeClr val="bg1"/>
                </a:solidFill>
                <a:latin typeface="+mj-lt"/>
              </a:rPr>
            </a:br>
            <a:r>
              <a:rPr lang="nl-NL" sz="2200" b="1" dirty="0">
                <a:solidFill>
                  <a:schemeClr val="bg1"/>
                </a:solidFill>
                <a:latin typeface="+mj-lt"/>
              </a:rPr>
              <a:t>en uit liefde zorgen</a:t>
            </a:r>
            <a:br>
              <a:rPr lang="nl-NL" sz="2200" b="1" dirty="0">
                <a:solidFill>
                  <a:schemeClr val="bg1"/>
                </a:solidFill>
                <a:latin typeface="+mj-lt"/>
              </a:rPr>
            </a:br>
            <a:r>
              <a:rPr lang="nl-NL" sz="2200" dirty="0">
                <a:solidFill>
                  <a:schemeClr val="bg1"/>
                </a:solidFill>
                <a:latin typeface="+mj-lt"/>
              </a:rPr>
              <a:t/>
            </a:r>
            <a:br>
              <a:rPr lang="nl-NL" sz="2200" dirty="0">
                <a:solidFill>
                  <a:schemeClr val="bg1"/>
                </a:solidFill>
                <a:latin typeface="+mj-lt"/>
              </a:rPr>
            </a:br>
            <a:r>
              <a:rPr lang="nl-NL" sz="2000" dirty="0">
                <a:solidFill>
                  <a:schemeClr val="bg1"/>
                </a:solidFill>
                <a:latin typeface="Calibri" panose="020F0502020204030204" pitchFamily="34" charset="0"/>
              </a:rPr>
              <a:t>Over de toekomst van gezondheid en zorg</a:t>
            </a:r>
            <a:br>
              <a:rPr lang="nl-NL" sz="2000" dirty="0">
                <a:solidFill>
                  <a:schemeClr val="bg1"/>
                </a:solidFill>
                <a:latin typeface="Calibri" panose="020F0502020204030204" pitchFamily="34" charset="0"/>
              </a:rPr>
            </a:br>
            <a:r>
              <a:rPr lang="nl-NL" sz="2000" dirty="0">
                <a:solidFill>
                  <a:schemeClr val="bg1"/>
                </a:solidFill>
                <a:latin typeface="Calibri" panose="020F0502020204030204" pitchFamily="34" charset="0"/>
              </a:rPr>
              <a:t/>
            </a:r>
            <a:br>
              <a:rPr lang="nl-NL" sz="2000" dirty="0">
                <a:solidFill>
                  <a:schemeClr val="bg1"/>
                </a:solidFill>
                <a:latin typeface="Calibri" panose="020F0502020204030204" pitchFamily="34" charset="0"/>
              </a:rPr>
            </a:br>
            <a:r>
              <a:rPr lang="nl-NL" sz="2000" dirty="0">
                <a:solidFill>
                  <a:schemeClr val="bg1"/>
                </a:solidFill>
                <a:latin typeface="Calibri" panose="020F0502020204030204" pitchFamily="34" charset="0"/>
              </a:rPr>
              <a:t/>
            </a:r>
            <a:br>
              <a:rPr lang="nl-NL" sz="2000" dirty="0">
                <a:solidFill>
                  <a:schemeClr val="bg1"/>
                </a:solidFill>
                <a:latin typeface="Calibri" panose="020F0502020204030204" pitchFamily="34" charset="0"/>
              </a:rPr>
            </a:br>
            <a:r>
              <a:rPr lang="nl-NL" sz="2000" dirty="0">
                <a:solidFill>
                  <a:schemeClr val="bg1"/>
                </a:solidFill>
                <a:latin typeface="Calibri" panose="020F0502020204030204" pitchFamily="34" charset="0"/>
              </a:rPr>
              <a:t>Johan Polder</a:t>
            </a:r>
            <a:br>
              <a:rPr lang="nl-NL" sz="2000" dirty="0">
                <a:solidFill>
                  <a:schemeClr val="bg1"/>
                </a:solidFill>
                <a:latin typeface="Calibri" panose="020F0502020204030204" pitchFamily="34" charset="0"/>
              </a:rPr>
            </a:br>
            <a:r>
              <a:rPr lang="nl-NL" sz="2000" dirty="0">
                <a:solidFill>
                  <a:schemeClr val="bg1"/>
                </a:solidFill>
                <a:latin typeface="Calibri" panose="020F0502020204030204" pitchFamily="34" charset="0"/>
              </a:rPr>
              <a:t/>
            </a:r>
            <a:br>
              <a:rPr lang="nl-NL" sz="2000" dirty="0">
                <a:solidFill>
                  <a:schemeClr val="bg1"/>
                </a:solidFill>
                <a:latin typeface="Calibri" panose="020F0502020204030204" pitchFamily="34" charset="0"/>
              </a:rPr>
            </a:br>
            <a:r>
              <a:rPr lang="nl-NL" sz="2000" dirty="0">
                <a:solidFill>
                  <a:schemeClr val="bg1"/>
                </a:solidFill>
                <a:latin typeface="Calibri" panose="020F0502020204030204" pitchFamily="34" charset="0"/>
              </a:rPr>
              <a:t>Symposium “Het zal onze zorg zijn”</a:t>
            </a:r>
            <a:br>
              <a:rPr lang="nl-NL" sz="2000" dirty="0">
                <a:solidFill>
                  <a:schemeClr val="bg1"/>
                </a:solidFill>
                <a:latin typeface="Calibri" panose="020F0502020204030204" pitchFamily="34" charset="0"/>
              </a:rPr>
            </a:br>
            <a:r>
              <a:rPr lang="nl-NL" sz="2000" dirty="0">
                <a:solidFill>
                  <a:schemeClr val="bg1"/>
                </a:solidFill>
                <a:latin typeface="Calibri" panose="020F0502020204030204" pitchFamily="34" charset="0"/>
              </a:rPr>
              <a:t>Ede, 8 november 2019</a:t>
            </a:r>
            <a:endParaRPr lang="en-US" sz="2000" dirty="0">
              <a:solidFill>
                <a:schemeClr val="bg1"/>
              </a:solidFill>
              <a:latin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53545" y="1626852"/>
            <a:ext cx="4932566" cy="948556"/>
          </a:xfrm>
        </p:spPr>
        <p:txBody>
          <a:bodyPr anchor="t"/>
          <a:lstStyle/>
          <a:p>
            <a:r>
              <a:rPr lang="nl-NL" dirty="0"/>
              <a:t>Inhoud</a:t>
            </a:r>
            <a:br>
              <a:rPr lang="nl-NL" dirty="0"/>
            </a:br>
            <a:endParaRPr lang="nl-NL" sz="2000" dirty="0"/>
          </a:p>
        </p:txBody>
      </p:sp>
      <p:sp>
        <p:nvSpPr>
          <p:cNvPr id="3" name="Tijdelijke aanduiding voor inhoud 2"/>
          <p:cNvSpPr>
            <a:spLocks noGrp="1"/>
          </p:cNvSpPr>
          <p:nvPr>
            <p:ph idx="1"/>
          </p:nvPr>
        </p:nvSpPr>
        <p:spPr>
          <a:xfrm>
            <a:off x="3707905" y="2708920"/>
            <a:ext cx="4752528" cy="3417243"/>
          </a:xfrm>
        </p:spPr>
        <p:txBody>
          <a:bodyPr/>
          <a:lstStyle/>
          <a:p>
            <a:pPr marL="342900" indent="-342900">
              <a:lnSpc>
                <a:spcPct val="120000"/>
              </a:lnSpc>
              <a:spcBef>
                <a:spcPts val="1500"/>
              </a:spcBef>
              <a:buFont typeface="+mj-lt"/>
              <a:buAutoNum type="arabicPeriod"/>
            </a:pPr>
            <a:r>
              <a:rPr lang="nl-NL" sz="2000" dirty="0">
                <a:solidFill>
                  <a:schemeClr val="accent2"/>
                </a:solidFill>
              </a:rPr>
              <a:t>Volksgezondheid: gezonder en zieker</a:t>
            </a:r>
          </a:p>
          <a:p>
            <a:pPr marL="342900" indent="-342900">
              <a:lnSpc>
                <a:spcPct val="120000"/>
              </a:lnSpc>
              <a:spcBef>
                <a:spcPts val="1500"/>
              </a:spcBef>
              <a:buFont typeface="+mj-lt"/>
              <a:buAutoNum type="arabicPeriod"/>
            </a:pPr>
            <a:r>
              <a:rPr lang="nl-NL" sz="2000" dirty="0">
                <a:solidFill>
                  <a:srgbClr val="336699"/>
                </a:solidFill>
              </a:rPr>
              <a:t>Curatieve zorg: complexer en duurder</a:t>
            </a:r>
          </a:p>
          <a:p>
            <a:pPr marL="342900" indent="-342900">
              <a:lnSpc>
                <a:spcPct val="120000"/>
              </a:lnSpc>
              <a:spcBef>
                <a:spcPts val="1500"/>
              </a:spcBef>
              <a:buFont typeface="+mj-lt"/>
              <a:buAutoNum type="arabicPeriod"/>
            </a:pPr>
            <a:r>
              <a:rPr lang="nl-NL" sz="2000" dirty="0">
                <a:solidFill>
                  <a:schemeClr val="accent2"/>
                </a:solidFill>
              </a:rPr>
              <a:t>Langdurige zorg: zwaar en kwetsbaar</a:t>
            </a:r>
          </a:p>
          <a:p>
            <a:pPr marL="0" indent="0">
              <a:lnSpc>
                <a:spcPct val="120000"/>
              </a:lnSpc>
              <a:buNone/>
            </a:pPr>
            <a:endParaRPr lang="nl-NL" dirty="0">
              <a:solidFill>
                <a:srgbClr val="336699"/>
              </a:solidFill>
            </a:endParaRPr>
          </a:p>
        </p:txBody>
      </p:sp>
      <p:pic>
        <p:nvPicPr>
          <p:cNvPr id="9" name="Picture 4">
            <a:extLst>
              <a:ext uri="{FF2B5EF4-FFF2-40B4-BE49-F238E27FC236}">
                <a16:creationId xmlns:a16="http://schemas.microsoft.com/office/drawing/2014/main" id="{63F9DDDC-7887-49B7-8AEE-C4B3CFF493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140" y="1700808"/>
            <a:ext cx="2881715" cy="4068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4651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5BD3E2C-7549-4E86-B07C-804BAF5EC8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381488"/>
            <a:ext cx="8496944" cy="4432572"/>
          </a:xfrm>
          <a:prstGeom prst="rect">
            <a:avLst/>
          </a:prstGeom>
        </p:spPr>
      </p:pic>
    </p:spTree>
    <p:extLst>
      <p:ext uri="{BB962C8B-B14F-4D97-AF65-F5344CB8AC3E}">
        <p14:creationId xmlns:p14="http://schemas.microsoft.com/office/powerpoint/2010/main" val="1741386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00078-DFD2-4859-8013-F4F9B6CDACD7}"/>
              </a:ext>
            </a:extLst>
          </p:cNvPr>
          <p:cNvSpPr>
            <a:spLocks noGrp="1"/>
          </p:cNvSpPr>
          <p:nvPr>
            <p:ph type="title"/>
          </p:nvPr>
        </p:nvSpPr>
        <p:spPr/>
        <p:txBody>
          <a:bodyPr/>
          <a:lstStyle/>
          <a:p>
            <a:r>
              <a:rPr lang="en-US" dirty="0" err="1"/>
              <a:t>Curatieve</a:t>
            </a:r>
            <a:r>
              <a:rPr lang="en-US" dirty="0"/>
              <a:t> </a:t>
            </a:r>
            <a:r>
              <a:rPr lang="en-US" dirty="0" err="1"/>
              <a:t>zorg</a:t>
            </a:r>
            <a:r>
              <a:rPr lang="en-US" dirty="0"/>
              <a:t> </a:t>
            </a:r>
            <a:r>
              <a:rPr lang="en-US" dirty="0" err="1"/>
              <a:t>wordt</a:t>
            </a:r>
            <a:r>
              <a:rPr lang="en-US" dirty="0"/>
              <a:t> </a:t>
            </a:r>
            <a:r>
              <a:rPr lang="en-US" dirty="0" err="1"/>
              <a:t>complexer</a:t>
            </a:r>
            <a:endParaRPr lang="nl-NL" dirty="0"/>
          </a:p>
        </p:txBody>
      </p:sp>
      <p:sp>
        <p:nvSpPr>
          <p:cNvPr id="3" name="Content Placeholder 2">
            <a:extLst>
              <a:ext uri="{FF2B5EF4-FFF2-40B4-BE49-F238E27FC236}">
                <a16:creationId xmlns:a16="http://schemas.microsoft.com/office/drawing/2014/main" id="{718C5187-1270-4AA6-A2A7-E130781EE926}"/>
              </a:ext>
            </a:extLst>
          </p:cNvPr>
          <p:cNvSpPr>
            <a:spLocks noGrp="1"/>
          </p:cNvSpPr>
          <p:nvPr>
            <p:ph idx="1"/>
          </p:nvPr>
        </p:nvSpPr>
        <p:spPr/>
        <p:txBody>
          <a:bodyPr/>
          <a:lstStyle/>
          <a:p>
            <a:endParaRPr lang="en-US" dirty="0">
              <a:solidFill>
                <a:schemeClr val="accent1">
                  <a:lumMod val="50000"/>
                </a:schemeClr>
              </a:solidFill>
            </a:endParaRPr>
          </a:p>
          <a:p>
            <a:r>
              <a:rPr lang="nl-NL" dirty="0">
                <a:solidFill>
                  <a:schemeClr val="accent1">
                    <a:lumMod val="50000"/>
                  </a:schemeClr>
                </a:solidFill>
              </a:rPr>
              <a:t>Mensen hebben meer aandoeningen tegelijkertijd</a:t>
            </a:r>
          </a:p>
          <a:p>
            <a:r>
              <a:rPr lang="nl-NL" dirty="0">
                <a:solidFill>
                  <a:schemeClr val="accent1">
                    <a:lumMod val="50000"/>
                  </a:schemeClr>
                </a:solidFill>
              </a:rPr>
              <a:t>De technologie wordt steeds ingewikkelder en specialistischer</a:t>
            </a:r>
          </a:p>
          <a:p>
            <a:r>
              <a:rPr lang="nl-NL" dirty="0">
                <a:solidFill>
                  <a:schemeClr val="accent1">
                    <a:lumMod val="50000"/>
                  </a:schemeClr>
                </a:solidFill>
              </a:rPr>
              <a:t>Meer artsen tegelijkertijd</a:t>
            </a:r>
          </a:p>
          <a:p>
            <a:r>
              <a:rPr lang="nl-NL" dirty="0">
                <a:solidFill>
                  <a:schemeClr val="accent1">
                    <a:lumMod val="50000"/>
                  </a:schemeClr>
                </a:solidFill>
              </a:rPr>
              <a:t>Interacties tussen medicijnen </a:t>
            </a:r>
            <a:r>
              <a:rPr lang="nl-NL">
                <a:solidFill>
                  <a:schemeClr val="accent1">
                    <a:lumMod val="50000"/>
                  </a:schemeClr>
                </a:solidFill>
              </a:rPr>
              <a:t>en behandelingen</a:t>
            </a:r>
          </a:p>
          <a:p>
            <a:endParaRPr lang="nl-NL" dirty="0">
              <a:solidFill>
                <a:schemeClr val="accent1">
                  <a:lumMod val="50000"/>
                </a:schemeClr>
              </a:solidFill>
            </a:endParaRPr>
          </a:p>
          <a:p>
            <a:r>
              <a:rPr lang="nl-NL" dirty="0">
                <a:solidFill>
                  <a:schemeClr val="accent1">
                    <a:lumMod val="50000"/>
                  </a:schemeClr>
                </a:solidFill>
              </a:rPr>
              <a:t>Minder en korter in het ziekenhuis</a:t>
            </a:r>
          </a:p>
          <a:p>
            <a:r>
              <a:rPr lang="nl-NL">
                <a:solidFill>
                  <a:schemeClr val="accent1">
                    <a:lumMod val="50000"/>
                  </a:schemeClr>
                </a:solidFill>
              </a:rPr>
              <a:t>Veel </a:t>
            </a:r>
            <a:r>
              <a:rPr lang="nl-NL" dirty="0">
                <a:solidFill>
                  <a:schemeClr val="accent1">
                    <a:lumMod val="50000"/>
                  </a:schemeClr>
                </a:solidFill>
              </a:rPr>
              <a:t>afstemming van complexe zorg in de thuissituatie</a:t>
            </a:r>
          </a:p>
          <a:p>
            <a:endParaRPr lang="nl-NL" dirty="0">
              <a:solidFill>
                <a:schemeClr val="accent1">
                  <a:lumMod val="50000"/>
                </a:schemeClr>
              </a:solidFill>
            </a:endParaRPr>
          </a:p>
          <a:p>
            <a:r>
              <a:rPr lang="nl-NL" dirty="0">
                <a:solidFill>
                  <a:schemeClr val="accent1">
                    <a:lumMod val="50000"/>
                  </a:schemeClr>
                </a:solidFill>
              </a:rPr>
              <a:t>Competenties wijkverpleging</a:t>
            </a:r>
          </a:p>
          <a:p>
            <a:r>
              <a:rPr lang="nl-NL" dirty="0">
                <a:solidFill>
                  <a:schemeClr val="accent1">
                    <a:lumMod val="50000"/>
                  </a:schemeClr>
                </a:solidFill>
              </a:rPr>
              <a:t>Deskundigheid huisarts</a:t>
            </a:r>
          </a:p>
          <a:p>
            <a:endParaRPr lang="nl-NL" dirty="0">
              <a:solidFill>
                <a:schemeClr val="accent1">
                  <a:lumMod val="50000"/>
                </a:schemeClr>
              </a:solidFill>
            </a:endParaRPr>
          </a:p>
        </p:txBody>
      </p:sp>
    </p:spTree>
    <p:extLst>
      <p:ext uri="{BB962C8B-B14F-4D97-AF65-F5344CB8AC3E}">
        <p14:creationId xmlns:p14="http://schemas.microsoft.com/office/powerpoint/2010/main" val="838568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8C5D60-87E8-4113-9972-2514DDA1C8F5}"/>
              </a:ext>
            </a:extLst>
          </p:cNvPr>
          <p:cNvPicPr>
            <a:picLocks noChangeAspect="1"/>
          </p:cNvPicPr>
          <p:nvPr/>
        </p:nvPicPr>
        <p:blipFill rotWithShape="1">
          <a:blip r:embed="rId2"/>
          <a:srcRect l="9051" t="19201" r="12988" b="19200"/>
          <a:stretch/>
        </p:blipFill>
        <p:spPr>
          <a:xfrm>
            <a:off x="197514" y="1628800"/>
            <a:ext cx="8748972" cy="3888432"/>
          </a:xfrm>
          <a:prstGeom prst="rect">
            <a:avLst/>
          </a:prstGeom>
        </p:spPr>
      </p:pic>
    </p:spTree>
    <p:extLst>
      <p:ext uri="{BB962C8B-B14F-4D97-AF65-F5344CB8AC3E}">
        <p14:creationId xmlns:p14="http://schemas.microsoft.com/office/powerpoint/2010/main" val="3666440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DCA54F-6101-4945-8CAF-5FD59F14AE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340768"/>
            <a:ext cx="8572500" cy="4762500"/>
          </a:xfrm>
          <a:prstGeom prst="rect">
            <a:avLst/>
          </a:prstGeom>
        </p:spPr>
      </p:pic>
    </p:spTree>
    <p:extLst>
      <p:ext uri="{BB962C8B-B14F-4D97-AF65-F5344CB8AC3E}">
        <p14:creationId xmlns:p14="http://schemas.microsoft.com/office/powerpoint/2010/main" val="1076872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3CFEFD-B0EC-4956-8E15-1EC93DC03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50" y="1135828"/>
            <a:ext cx="8318698" cy="5083649"/>
          </a:xfrm>
          <a:prstGeom prst="rect">
            <a:avLst/>
          </a:prstGeom>
        </p:spPr>
      </p:pic>
    </p:spTree>
    <p:extLst>
      <p:ext uri="{BB962C8B-B14F-4D97-AF65-F5344CB8AC3E}">
        <p14:creationId xmlns:p14="http://schemas.microsoft.com/office/powerpoint/2010/main" val="464000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De Babyboomers komen er aan….</a:t>
            </a:r>
          </a:p>
        </p:txBody>
      </p:sp>
      <p:pic>
        <p:nvPicPr>
          <p:cNvPr id="4" name="Picture 2" descr="C:\Users\Johan Polder\Documents\JOVD\de_babyboomers221009.jpg"/>
          <p:cNvPicPr>
            <a:picLocks noChangeAspect="1" noChangeArrowheads="1"/>
          </p:cNvPicPr>
          <p:nvPr/>
        </p:nvPicPr>
        <p:blipFill>
          <a:blip r:embed="rId2" cstate="print"/>
          <a:srcRect/>
          <a:stretch>
            <a:fillRect/>
          </a:stretch>
        </p:blipFill>
        <p:spPr bwMode="auto">
          <a:xfrm>
            <a:off x="467544" y="1988840"/>
            <a:ext cx="5836050" cy="4176463"/>
          </a:xfrm>
          <a:prstGeom prst="rect">
            <a:avLst/>
          </a:prstGeom>
          <a:noFill/>
          <a:ln w="9525">
            <a:noFill/>
            <a:miter lim="800000"/>
            <a:headEnd/>
            <a:tailEnd/>
          </a:ln>
        </p:spPr>
      </p:pic>
    </p:spTree>
    <p:extLst>
      <p:ext uri="{BB962C8B-B14F-4D97-AF65-F5344CB8AC3E}">
        <p14:creationId xmlns:p14="http://schemas.microsoft.com/office/powerpoint/2010/main" val="1165936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Tegen elke prijs….?!</a:t>
            </a:r>
          </a:p>
        </p:txBody>
      </p:sp>
      <p:pic>
        <p:nvPicPr>
          <p:cNvPr id="564227" name="Picture 3"/>
          <p:cNvPicPr>
            <a:picLocks noChangeAspect="1" noChangeArrowheads="1"/>
          </p:cNvPicPr>
          <p:nvPr/>
        </p:nvPicPr>
        <p:blipFill>
          <a:blip r:embed="rId3" cstate="print"/>
          <a:srcRect/>
          <a:stretch>
            <a:fillRect/>
          </a:stretch>
        </p:blipFill>
        <p:spPr bwMode="auto">
          <a:xfrm>
            <a:off x="1907704" y="1916834"/>
            <a:ext cx="6408712" cy="4198409"/>
          </a:xfrm>
          <a:prstGeom prst="rect">
            <a:avLst/>
          </a:prstGeom>
          <a:noFill/>
          <a:ln w="9525">
            <a:noFill/>
            <a:miter lim="800000"/>
            <a:headEnd/>
            <a:tailEnd/>
          </a:ln>
        </p:spPr>
      </p:pic>
      <p:sp>
        <p:nvSpPr>
          <p:cNvPr id="7" name="Ovaal 6"/>
          <p:cNvSpPr/>
          <p:nvPr/>
        </p:nvSpPr>
        <p:spPr>
          <a:xfrm>
            <a:off x="6876256" y="1484784"/>
            <a:ext cx="288032" cy="28803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al 7"/>
          <p:cNvSpPr/>
          <p:nvPr/>
        </p:nvSpPr>
        <p:spPr>
          <a:xfrm>
            <a:off x="6372200" y="1556792"/>
            <a:ext cx="288032" cy="28803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Ovaal 8"/>
          <p:cNvSpPr/>
          <p:nvPr/>
        </p:nvSpPr>
        <p:spPr>
          <a:xfrm>
            <a:off x="6732240" y="2060848"/>
            <a:ext cx="288032" cy="28803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al 9"/>
          <p:cNvSpPr/>
          <p:nvPr/>
        </p:nvSpPr>
        <p:spPr>
          <a:xfrm>
            <a:off x="5940152" y="2060848"/>
            <a:ext cx="288032" cy="28803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Ovaal 10"/>
          <p:cNvSpPr/>
          <p:nvPr/>
        </p:nvSpPr>
        <p:spPr>
          <a:xfrm>
            <a:off x="3203848" y="3573016"/>
            <a:ext cx="288032" cy="28803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Ovaal 11"/>
          <p:cNvSpPr/>
          <p:nvPr/>
        </p:nvSpPr>
        <p:spPr>
          <a:xfrm>
            <a:off x="7164288" y="476672"/>
            <a:ext cx="288032" cy="28803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Ovaal 12"/>
          <p:cNvSpPr/>
          <p:nvPr/>
        </p:nvSpPr>
        <p:spPr>
          <a:xfrm>
            <a:off x="4427984" y="3429000"/>
            <a:ext cx="288032" cy="28803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124651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2000"/>
                                  </p:stCondLst>
                                  <p:childTnLst>
                                    <p:set>
                                      <p:cBhvr>
                                        <p:cTn id="9" dur="1" fill="hold">
                                          <p:stCondLst>
                                            <p:cond delay="0"/>
                                          </p:stCondLst>
                                        </p:cTn>
                                        <p:tgtEl>
                                          <p:spTgt spid="13"/>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2000"/>
                                  </p:stCondLst>
                                  <p:childTnLst>
                                    <p:set>
                                      <p:cBhvr>
                                        <p:cTn id="12" dur="1" fill="hold">
                                          <p:stCondLst>
                                            <p:cond delay="0"/>
                                          </p:stCondLst>
                                        </p:cTn>
                                        <p:tgtEl>
                                          <p:spTgt spid="10"/>
                                        </p:tgtEl>
                                        <p:attrNameLst>
                                          <p:attrName>style.visibility</p:attrName>
                                        </p:attrNameLst>
                                      </p:cBhvr>
                                      <p:to>
                                        <p:strVal val="visible"/>
                                      </p:to>
                                    </p:set>
                                  </p:childTnLst>
                                </p:cTn>
                              </p:par>
                            </p:childTnLst>
                          </p:cTn>
                        </p:par>
                        <p:par>
                          <p:cTn id="13" fill="hold">
                            <p:stCondLst>
                              <p:cond delay="4000"/>
                            </p:stCondLst>
                            <p:childTnLst>
                              <p:par>
                                <p:cTn id="14" presetID="1" presetClass="entr" presetSubtype="0" fill="hold" grpId="0" nodeType="afterEffect">
                                  <p:stCondLst>
                                    <p:cond delay="2000"/>
                                  </p:stCondLst>
                                  <p:childTnLst>
                                    <p:set>
                                      <p:cBhvr>
                                        <p:cTn id="15" dur="1" fill="hold">
                                          <p:stCondLst>
                                            <p:cond delay="0"/>
                                          </p:stCondLst>
                                        </p:cTn>
                                        <p:tgtEl>
                                          <p:spTgt spid="8"/>
                                        </p:tgtEl>
                                        <p:attrNameLst>
                                          <p:attrName>style.visibility</p:attrName>
                                        </p:attrNameLst>
                                      </p:cBhvr>
                                      <p:to>
                                        <p:strVal val="visible"/>
                                      </p:to>
                                    </p:set>
                                  </p:childTnLst>
                                </p:cTn>
                              </p:par>
                            </p:childTnLst>
                          </p:cTn>
                        </p:par>
                        <p:par>
                          <p:cTn id="16" fill="hold">
                            <p:stCondLst>
                              <p:cond delay="6000"/>
                            </p:stCondLst>
                            <p:childTnLst>
                              <p:par>
                                <p:cTn id="17" presetID="1" presetClass="entr" presetSubtype="0" fill="hold" grpId="0" nodeType="afterEffect">
                                  <p:stCondLst>
                                    <p:cond delay="2000"/>
                                  </p:stCondLst>
                                  <p:childTnLst>
                                    <p:set>
                                      <p:cBhvr>
                                        <p:cTn id="18" dur="1" fill="hold">
                                          <p:stCondLst>
                                            <p:cond delay="0"/>
                                          </p:stCondLst>
                                        </p:cTn>
                                        <p:tgtEl>
                                          <p:spTgt spid="7"/>
                                        </p:tgtEl>
                                        <p:attrNameLst>
                                          <p:attrName>style.visibility</p:attrName>
                                        </p:attrNameLst>
                                      </p:cBhvr>
                                      <p:to>
                                        <p:strVal val="visible"/>
                                      </p:to>
                                    </p:set>
                                  </p:childTnLst>
                                </p:cTn>
                              </p:par>
                            </p:childTnLst>
                          </p:cTn>
                        </p:par>
                        <p:par>
                          <p:cTn id="19" fill="hold">
                            <p:stCondLst>
                              <p:cond delay="8000"/>
                            </p:stCondLst>
                            <p:childTnLst>
                              <p:par>
                                <p:cTn id="20" presetID="1" presetClass="entr" presetSubtype="0" fill="hold" grpId="0" nodeType="afterEffect">
                                  <p:stCondLst>
                                    <p:cond delay="2000"/>
                                  </p:stCondLst>
                                  <p:childTnLst>
                                    <p:set>
                                      <p:cBhvr>
                                        <p:cTn id="21" dur="1" fill="hold">
                                          <p:stCondLst>
                                            <p:cond delay="0"/>
                                          </p:stCondLst>
                                        </p:cTn>
                                        <p:tgtEl>
                                          <p:spTgt spid="9"/>
                                        </p:tgtEl>
                                        <p:attrNameLst>
                                          <p:attrName>style.visibility</p:attrName>
                                        </p:attrNameLst>
                                      </p:cBhvr>
                                      <p:to>
                                        <p:strVal val="visible"/>
                                      </p:to>
                                    </p:set>
                                  </p:childTnLst>
                                </p:cTn>
                              </p:par>
                            </p:childTnLst>
                          </p:cTn>
                        </p:par>
                        <p:par>
                          <p:cTn id="22" fill="hold">
                            <p:stCondLst>
                              <p:cond delay="10000"/>
                            </p:stCondLst>
                            <p:childTnLst>
                              <p:par>
                                <p:cTn id="23" presetID="1" presetClass="entr" presetSubtype="0" fill="hold" grpId="0" nodeType="afterEffect">
                                  <p:stCondLst>
                                    <p:cond delay="200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78988" y="1196752"/>
            <a:ext cx="8586029"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Placeholder 5"/>
          <p:cNvSpPr txBox="1">
            <a:spLocks/>
          </p:cNvSpPr>
          <p:nvPr/>
        </p:nvSpPr>
        <p:spPr>
          <a:xfrm>
            <a:off x="304800" y="6381328"/>
            <a:ext cx="7772401" cy="401960"/>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8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4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r">
              <a:buNone/>
            </a:pPr>
            <a:r>
              <a:rPr lang="nl-NL" sz="1600" dirty="0">
                <a:solidFill>
                  <a:schemeClr val="bg1"/>
                </a:solidFill>
              </a:rPr>
              <a:t>NRC, 1 februari 2016</a:t>
            </a:r>
          </a:p>
          <a:p>
            <a:pPr marL="114300" indent="0" algn="ctr">
              <a:buNone/>
            </a:pPr>
            <a:endParaRPr lang="nl-NL" sz="1600" dirty="0"/>
          </a:p>
        </p:txBody>
      </p:sp>
    </p:spTree>
    <p:extLst>
      <p:ext uri="{BB962C8B-B14F-4D97-AF65-F5344CB8AC3E}">
        <p14:creationId xmlns:p14="http://schemas.microsoft.com/office/powerpoint/2010/main" val="15880620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5E7DA-9E38-4BCB-A15D-3BEF96A2CE59}"/>
              </a:ext>
            </a:extLst>
          </p:cNvPr>
          <p:cNvSpPr>
            <a:spLocks noGrp="1"/>
          </p:cNvSpPr>
          <p:nvPr>
            <p:ph type="title"/>
          </p:nvPr>
        </p:nvSpPr>
        <p:spPr/>
        <p:txBody>
          <a:bodyPr/>
          <a:lstStyle/>
          <a:p>
            <a:r>
              <a:rPr lang="en-US" dirty="0" err="1"/>
              <a:t>Curatieve</a:t>
            </a:r>
            <a:r>
              <a:rPr lang="en-US" dirty="0"/>
              <a:t> </a:t>
            </a:r>
            <a:r>
              <a:rPr lang="en-US" dirty="0" err="1"/>
              <a:t>zorg</a:t>
            </a:r>
            <a:r>
              <a:rPr lang="en-US" dirty="0"/>
              <a:t> </a:t>
            </a:r>
            <a:r>
              <a:rPr lang="en-US" dirty="0" err="1"/>
              <a:t>wordt</a:t>
            </a:r>
            <a:r>
              <a:rPr lang="en-US" dirty="0"/>
              <a:t> </a:t>
            </a:r>
            <a:r>
              <a:rPr lang="en-US" dirty="0" err="1"/>
              <a:t>duurder</a:t>
            </a:r>
            <a:endParaRPr lang="nl-NL" dirty="0"/>
          </a:p>
        </p:txBody>
      </p:sp>
      <p:sp>
        <p:nvSpPr>
          <p:cNvPr id="3" name="Content Placeholder 2">
            <a:extLst>
              <a:ext uri="{FF2B5EF4-FFF2-40B4-BE49-F238E27FC236}">
                <a16:creationId xmlns:a16="http://schemas.microsoft.com/office/drawing/2014/main" id="{8CEACE01-6870-4FEF-8509-42A642B106A2}"/>
              </a:ext>
            </a:extLst>
          </p:cNvPr>
          <p:cNvSpPr>
            <a:spLocks noGrp="1"/>
          </p:cNvSpPr>
          <p:nvPr>
            <p:ph idx="1"/>
          </p:nvPr>
        </p:nvSpPr>
        <p:spPr/>
        <p:txBody>
          <a:bodyPr/>
          <a:lstStyle/>
          <a:p>
            <a:endParaRPr lang="en-US" dirty="0">
              <a:solidFill>
                <a:schemeClr val="accent1">
                  <a:lumMod val="50000"/>
                </a:schemeClr>
              </a:solidFill>
            </a:endParaRPr>
          </a:p>
          <a:p>
            <a:r>
              <a:rPr lang="nl-NL">
                <a:solidFill>
                  <a:schemeClr val="accent1">
                    <a:lumMod val="50000"/>
                  </a:schemeClr>
                </a:solidFill>
              </a:rPr>
              <a:t>Willen we de medische technologie van de toekomst of van vandaag?</a:t>
            </a:r>
          </a:p>
          <a:p>
            <a:endParaRPr lang="nl-NL">
              <a:solidFill>
                <a:schemeClr val="accent1">
                  <a:lumMod val="50000"/>
                </a:schemeClr>
              </a:solidFill>
            </a:endParaRPr>
          </a:p>
          <a:p>
            <a:r>
              <a:rPr lang="nl-NL">
                <a:solidFill>
                  <a:schemeClr val="accent1">
                    <a:lumMod val="50000"/>
                  </a:schemeClr>
                </a:solidFill>
              </a:rPr>
              <a:t>Willen </a:t>
            </a:r>
            <a:r>
              <a:rPr lang="nl-NL" dirty="0">
                <a:solidFill>
                  <a:schemeClr val="accent1">
                    <a:lumMod val="50000"/>
                  </a:schemeClr>
                </a:solidFill>
              </a:rPr>
              <a:t>we 2 keer zo veel betalen voor de zorg?</a:t>
            </a:r>
          </a:p>
          <a:p>
            <a:pPr lvl="1"/>
            <a:r>
              <a:rPr lang="nl-NL" dirty="0">
                <a:solidFill>
                  <a:schemeClr val="accent1">
                    <a:lumMod val="50000"/>
                  </a:schemeClr>
                </a:solidFill>
              </a:rPr>
              <a:t>Waar willen we op bezuinigen? (onderwijs, eigen woning, …)</a:t>
            </a:r>
          </a:p>
          <a:p>
            <a:endParaRPr lang="nl-NL" dirty="0">
              <a:solidFill>
                <a:schemeClr val="accent1">
                  <a:lumMod val="50000"/>
                </a:schemeClr>
              </a:solidFill>
            </a:endParaRPr>
          </a:p>
          <a:p>
            <a:r>
              <a:rPr lang="nl-NL" dirty="0">
                <a:solidFill>
                  <a:schemeClr val="accent1">
                    <a:lumMod val="50000"/>
                  </a:schemeClr>
                </a:solidFill>
              </a:rPr>
              <a:t>Willen we niet meer betalen voor de zorg?</a:t>
            </a:r>
          </a:p>
          <a:p>
            <a:pPr lvl="1"/>
            <a:r>
              <a:rPr lang="nl-NL" dirty="0">
                <a:solidFill>
                  <a:schemeClr val="accent1">
                    <a:lumMod val="50000"/>
                  </a:schemeClr>
                </a:solidFill>
              </a:rPr>
              <a:t>Welke zorg willen we schrappen? (langdurige zorg)</a:t>
            </a:r>
          </a:p>
          <a:p>
            <a:pPr lvl="1"/>
            <a:endParaRPr lang="nl-NL" dirty="0">
              <a:solidFill>
                <a:schemeClr val="accent1">
                  <a:lumMod val="50000"/>
                </a:schemeClr>
              </a:solidFill>
            </a:endParaRPr>
          </a:p>
          <a:p>
            <a:r>
              <a:rPr lang="nl-NL" dirty="0">
                <a:solidFill>
                  <a:schemeClr val="accent1">
                    <a:lumMod val="50000"/>
                  </a:schemeClr>
                </a:solidFill>
              </a:rPr>
              <a:t>Solidariteit tussen generaties</a:t>
            </a:r>
          </a:p>
          <a:p>
            <a:pPr lvl="1"/>
            <a:r>
              <a:rPr lang="nl-NL" dirty="0">
                <a:solidFill>
                  <a:schemeClr val="accent1">
                    <a:lumMod val="50000"/>
                  </a:schemeClr>
                </a:solidFill>
              </a:rPr>
              <a:t>Premie leeftijdsafhankelijk maken?</a:t>
            </a:r>
          </a:p>
          <a:p>
            <a:pPr lvl="1"/>
            <a:r>
              <a:rPr lang="nl-NL" dirty="0">
                <a:solidFill>
                  <a:schemeClr val="accent1">
                    <a:lumMod val="50000"/>
                  </a:schemeClr>
                </a:solidFill>
              </a:rPr>
              <a:t>Particulier vermogen inzetten (eigen huis, Box 3)</a:t>
            </a:r>
          </a:p>
          <a:p>
            <a:pPr lvl="1"/>
            <a:endParaRPr lang="nl-NL" dirty="0">
              <a:solidFill>
                <a:schemeClr val="accent1">
                  <a:lumMod val="50000"/>
                </a:schemeClr>
              </a:solidFill>
            </a:endParaRPr>
          </a:p>
          <a:p>
            <a:pPr lvl="1"/>
            <a:endParaRPr lang="nl-NL" dirty="0">
              <a:solidFill>
                <a:schemeClr val="accent1">
                  <a:lumMod val="50000"/>
                </a:schemeClr>
              </a:solidFill>
            </a:endParaRPr>
          </a:p>
          <a:p>
            <a:pPr lvl="1"/>
            <a:endParaRPr lang="nl-NL" dirty="0">
              <a:solidFill>
                <a:schemeClr val="accent1">
                  <a:lumMod val="50000"/>
                </a:schemeClr>
              </a:solidFill>
            </a:endParaRPr>
          </a:p>
        </p:txBody>
      </p:sp>
    </p:spTree>
    <p:extLst>
      <p:ext uri="{BB962C8B-B14F-4D97-AF65-F5344CB8AC3E}">
        <p14:creationId xmlns:p14="http://schemas.microsoft.com/office/powerpoint/2010/main" val="302189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53545" y="1626852"/>
            <a:ext cx="4932566" cy="948556"/>
          </a:xfrm>
        </p:spPr>
        <p:txBody>
          <a:bodyPr anchor="t"/>
          <a:lstStyle/>
          <a:p>
            <a:r>
              <a:rPr lang="nl-NL" dirty="0"/>
              <a:t>Inhoud</a:t>
            </a:r>
            <a:br>
              <a:rPr lang="nl-NL" dirty="0"/>
            </a:br>
            <a:endParaRPr lang="nl-NL" sz="2000" dirty="0"/>
          </a:p>
        </p:txBody>
      </p:sp>
      <p:sp>
        <p:nvSpPr>
          <p:cNvPr id="3" name="Tijdelijke aanduiding voor inhoud 2"/>
          <p:cNvSpPr>
            <a:spLocks noGrp="1"/>
          </p:cNvSpPr>
          <p:nvPr>
            <p:ph idx="1"/>
          </p:nvPr>
        </p:nvSpPr>
        <p:spPr>
          <a:xfrm>
            <a:off x="3707905" y="2708920"/>
            <a:ext cx="4752528" cy="3417243"/>
          </a:xfrm>
        </p:spPr>
        <p:txBody>
          <a:bodyPr/>
          <a:lstStyle/>
          <a:p>
            <a:pPr marL="342900" indent="-342900">
              <a:lnSpc>
                <a:spcPct val="120000"/>
              </a:lnSpc>
              <a:spcBef>
                <a:spcPts val="1500"/>
              </a:spcBef>
              <a:buFont typeface="+mj-lt"/>
              <a:buAutoNum type="arabicPeriod"/>
            </a:pPr>
            <a:r>
              <a:rPr lang="nl-NL" sz="2000" dirty="0">
                <a:solidFill>
                  <a:srgbClr val="336699"/>
                </a:solidFill>
              </a:rPr>
              <a:t>Volksgezondheid: gezonder en zieker</a:t>
            </a:r>
          </a:p>
          <a:p>
            <a:pPr marL="342900" indent="-342900">
              <a:lnSpc>
                <a:spcPct val="120000"/>
              </a:lnSpc>
              <a:spcBef>
                <a:spcPts val="1500"/>
              </a:spcBef>
              <a:buFont typeface="+mj-lt"/>
              <a:buAutoNum type="arabicPeriod"/>
            </a:pPr>
            <a:r>
              <a:rPr lang="nl-NL" sz="2000" dirty="0">
                <a:solidFill>
                  <a:srgbClr val="336699"/>
                </a:solidFill>
              </a:rPr>
              <a:t>Curatieve zorg: complexer en duurder</a:t>
            </a:r>
          </a:p>
          <a:p>
            <a:pPr marL="342900" indent="-342900">
              <a:lnSpc>
                <a:spcPct val="120000"/>
              </a:lnSpc>
              <a:spcBef>
                <a:spcPts val="1500"/>
              </a:spcBef>
              <a:buFont typeface="+mj-lt"/>
              <a:buAutoNum type="arabicPeriod"/>
            </a:pPr>
            <a:r>
              <a:rPr lang="nl-NL" sz="2000" dirty="0">
                <a:solidFill>
                  <a:srgbClr val="336699"/>
                </a:solidFill>
              </a:rPr>
              <a:t>Langdurige zorg: zwaar en kwetsbaar</a:t>
            </a:r>
          </a:p>
          <a:p>
            <a:pPr marL="0" indent="0">
              <a:lnSpc>
                <a:spcPct val="120000"/>
              </a:lnSpc>
              <a:buNone/>
            </a:pPr>
            <a:endParaRPr lang="nl-NL" dirty="0">
              <a:solidFill>
                <a:srgbClr val="336699"/>
              </a:solidFill>
            </a:endParaRPr>
          </a:p>
        </p:txBody>
      </p:sp>
      <p:pic>
        <p:nvPicPr>
          <p:cNvPr id="9" name="Picture 4">
            <a:extLst>
              <a:ext uri="{FF2B5EF4-FFF2-40B4-BE49-F238E27FC236}">
                <a16:creationId xmlns:a16="http://schemas.microsoft.com/office/drawing/2014/main" id="{63F9DDDC-7887-49B7-8AEE-C4B3CFF493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140" y="1700808"/>
            <a:ext cx="2881715" cy="4068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51344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53545" y="1626852"/>
            <a:ext cx="4932566" cy="948556"/>
          </a:xfrm>
        </p:spPr>
        <p:txBody>
          <a:bodyPr anchor="t"/>
          <a:lstStyle/>
          <a:p>
            <a:r>
              <a:rPr lang="nl-NL" dirty="0"/>
              <a:t>Inhoud</a:t>
            </a:r>
            <a:br>
              <a:rPr lang="nl-NL" dirty="0"/>
            </a:br>
            <a:endParaRPr lang="nl-NL" sz="2000" dirty="0"/>
          </a:p>
        </p:txBody>
      </p:sp>
      <p:sp>
        <p:nvSpPr>
          <p:cNvPr id="3" name="Tijdelijke aanduiding voor inhoud 2"/>
          <p:cNvSpPr>
            <a:spLocks noGrp="1"/>
          </p:cNvSpPr>
          <p:nvPr>
            <p:ph idx="1"/>
          </p:nvPr>
        </p:nvSpPr>
        <p:spPr>
          <a:xfrm>
            <a:off x="3707905" y="2708920"/>
            <a:ext cx="4752528" cy="3417243"/>
          </a:xfrm>
        </p:spPr>
        <p:txBody>
          <a:bodyPr/>
          <a:lstStyle/>
          <a:p>
            <a:pPr marL="342900" indent="-342900">
              <a:lnSpc>
                <a:spcPct val="120000"/>
              </a:lnSpc>
              <a:spcBef>
                <a:spcPts val="1500"/>
              </a:spcBef>
              <a:buFont typeface="+mj-lt"/>
              <a:buAutoNum type="arabicPeriod"/>
            </a:pPr>
            <a:r>
              <a:rPr lang="nl-NL" sz="2000" dirty="0">
                <a:solidFill>
                  <a:schemeClr val="accent2"/>
                </a:solidFill>
              </a:rPr>
              <a:t>Volksgezondheid: gezonder en zieker</a:t>
            </a:r>
          </a:p>
          <a:p>
            <a:pPr marL="342900" indent="-342900">
              <a:lnSpc>
                <a:spcPct val="120000"/>
              </a:lnSpc>
              <a:spcBef>
                <a:spcPts val="1500"/>
              </a:spcBef>
              <a:buFont typeface="+mj-lt"/>
              <a:buAutoNum type="arabicPeriod"/>
            </a:pPr>
            <a:r>
              <a:rPr lang="nl-NL" sz="2000" dirty="0">
                <a:solidFill>
                  <a:schemeClr val="accent2"/>
                </a:solidFill>
              </a:rPr>
              <a:t>Curatieve zorg: complexer en duurder</a:t>
            </a:r>
          </a:p>
          <a:p>
            <a:pPr marL="342900" indent="-342900">
              <a:lnSpc>
                <a:spcPct val="120000"/>
              </a:lnSpc>
              <a:spcBef>
                <a:spcPts val="1500"/>
              </a:spcBef>
              <a:buFont typeface="+mj-lt"/>
              <a:buAutoNum type="arabicPeriod"/>
            </a:pPr>
            <a:r>
              <a:rPr lang="nl-NL" sz="2000" dirty="0">
                <a:solidFill>
                  <a:srgbClr val="336699"/>
                </a:solidFill>
              </a:rPr>
              <a:t>Langdurige zorg: zwaar en kwetsbaar</a:t>
            </a:r>
          </a:p>
          <a:p>
            <a:pPr marL="0" indent="0">
              <a:lnSpc>
                <a:spcPct val="120000"/>
              </a:lnSpc>
              <a:buNone/>
            </a:pPr>
            <a:endParaRPr lang="nl-NL" dirty="0">
              <a:solidFill>
                <a:srgbClr val="336699"/>
              </a:solidFill>
            </a:endParaRPr>
          </a:p>
        </p:txBody>
      </p:sp>
      <p:pic>
        <p:nvPicPr>
          <p:cNvPr id="9" name="Picture 4">
            <a:extLst>
              <a:ext uri="{FF2B5EF4-FFF2-40B4-BE49-F238E27FC236}">
                <a16:creationId xmlns:a16="http://schemas.microsoft.com/office/drawing/2014/main" id="{63F9DDDC-7887-49B7-8AEE-C4B3CFF493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140" y="1700808"/>
            <a:ext cx="2881715" cy="4068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83586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E5E56-A95C-4971-B806-6440859C9BD1}"/>
              </a:ext>
            </a:extLst>
          </p:cNvPr>
          <p:cNvSpPr>
            <a:spLocks noGrp="1"/>
          </p:cNvSpPr>
          <p:nvPr>
            <p:ph type="title"/>
          </p:nvPr>
        </p:nvSpPr>
        <p:spPr/>
        <p:txBody>
          <a:bodyPr/>
          <a:lstStyle/>
          <a:p>
            <a:r>
              <a:rPr lang="en-US" dirty="0" err="1"/>
              <a:t>Zwaar</a:t>
            </a:r>
            <a:r>
              <a:rPr lang="en-US" dirty="0"/>
              <a:t> </a:t>
            </a:r>
            <a:r>
              <a:rPr lang="en-US" dirty="0" err="1"/>
              <a:t>en</a:t>
            </a:r>
            <a:r>
              <a:rPr lang="en-US" dirty="0"/>
              <a:t> </a:t>
            </a:r>
            <a:r>
              <a:rPr lang="en-US" dirty="0" err="1"/>
              <a:t>kwetsbaar</a:t>
            </a:r>
            <a:endParaRPr lang="nl-NL" dirty="0"/>
          </a:p>
        </p:txBody>
      </p:sp>
      <p:sp>
        <p:nvSpPr>
          <p:cNvPr id="3" name="Content Placeholder 2">
            <a:extLst>
              <a:ext uri="{FF2B5EF4-FFF2-40B4-BE49-F238E27FC236}">
                <a16:creationId xmlns:a16="http://schemas.microsoft.com/office/drawing/2014/main" id="{CA2AB652-52B5-4ABA-B9E4-AB262EE0F926}"/>
              </a:ext>
            </a:extLst>
          </p:cNvPr>
          <p:cNvSpPr>
            <a:spLocks noGrp="1"/>
          </p:cNvSpPr>
          <p:nvPr>
            <p:ph idx="1"/>
          </p:nvPr>
        </p:nvSpPr>
        <p:spPr/>
        <p:txBody>
          <a:bodyPr/>
          <a:lstStyle/>
          <a:p>
            <a:endParaRPr lang="en-US" dirty="0">
              <a:solidFill>
                <a:schemeClr val="accent1">
                  <a:lumMod val="50000"/>
                </a:schemeClr>
              </a:solidFill>
            </a:endParaRPr>
          </a:p>
          <a:p>
            <a:r>
              <a:rPr lang="nl-NL" dirty="0">
                <a:solidFill>
                  <a:schemeClr val="accent1">
                    <a:lumMod val="50000"/>
                  </a:schemeClr>
                </a:solidFill>
              </a:rPr>
              <a:t>Vergrijzing en ontgroening</a:t>
            </a:r>
          </a:p>
        </p:txBody>
      </p:sp>
    </p:spTree>
    <p:extLst>
      <p:ext uri="{BB962C8B-B14F-4D97-AF65-F5344CB8AC3E}">
        <p14:creationId xmlns:p14="http://schemas.microsoft.com/office/powerpoint/2010/main" val="15145288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670018"/>
            <a:ext cx="3065958" cy="2396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1624" y="2916702"/>
            <a:ext cx="3036591" cy="2149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9788" y="2922576"/>
            <a:ext cx="3054212" cy="2143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p:txBody>
          <a:bodyPr/>
          <a:lstStyle/>
          <a:p>
            <a:r>
              <a:rPr lang="en-US" dirty="0" err="1"/>
              <a:t>Bevolkingspyramides</a:t>
            </a:r>
            <a:r>
              <a:rPr lang="en-US" dirty="0"/>
              <a:t>, 1996-2040</a:t>
            </a:r>
          </a:p>
        </p:txBody>
      </p:sp>
    </p:spTree>
    <p:extLst>
      <p:ext uri="{BB962C8B-B14F-4D97-AF65-F5344CB8AC3E}">
        <p14:creationId xmlns:p14="http://schemas.microsoft.com/office/powerpoint/2010/main" val="32970118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6" descr="pensioen_later191009"/>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971600" y="1145711"/>
            <a:ext cx="7200800" cy="5104113"/>
          </a:xfrm>
        </p:spPr>
      </p:pic>
    </p:spTree>
    <p:extLst>
      <p:ext uri="{BB962C8B-B14F-4D97-AF65-F5344CB8AC3E}">
        <p14:creationId xmlns:p14="http://schemas.microsoft.com/office/powerpoint/2010/main" val="3497260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E5E56-A95C-4971-B806-6440859C9BD1}"/>
              </a:ext>
            </a:extLst>
          </p:cNvPr>
          <p:cNvSpPr>
            <a:spLocks noGrp="1"/>
          </p:cNvSpPr>
          <p:nvPr>
            <p:ph type="title"/>
          </p:nvPr>
        </p:nvSpPr>
        <p:spPr/>
        <p:txBody>
          <a:bodyPr/>
          <a:lstStyle/>
          <a:p>
            <a:r>
              <a:rPr lang="en-US" dirty="0" err="1"/>
              <a:t>Zwaar</a:t>
            </a:r>
            <a:r>
              <a:rPr lang="en-US" dirty="0"/>
              <a:t> </a:t>
            </a:r>
            <a:r>
              <a:rPr lang="en-US" dirty="0" err="1"/>
              <a:t>en</a:t>
            </a:r>
            <a:r>
              <a:rPr lang="en-US" dirty="0"/>
              <a:t> </a:t>
            </a:r>
            <a:r>
              <a:rPr lang="en-US" dirty="0" err="1"/>
              <a:t>kwetsbaar</a:t>
            </a:r>
            <a:endParaRPr lang="nl-NL" dirty="0"/>
          </a:p>
        </p:txBody>
      </p:sp>
      <p:sp>
        <p:nvSpPr>
          <p:cNvPr id="3" name="Content Placeholder 2">
            <a:extLst>
              <a:ext uri="{FF2B5EF4-FFF2-40B4-BE49-F238E27FC236}">
                <a16:creationId xmlns:a16="http://schemas.microsoft.com/office/drawing/2014/main" id="{CA2AB652-52B5-4ABA-B9E4-AB262EE0F926}"/>
              </a:ext>
            </a:extLst>
          </p:cNvPr>
          <p:cNvSpPr>
            <a:spLocks noGrp="1"/>
          </p:cNvSpPr>
          <p:nvPr>
            <p:ph idx="1"/>
          </p:nvPr>
        </p:nvSpPr>
        <p:spPr/>
        <p:txBody>
          <a:bodyPr/>
          <a:lstStyle/>
          <a:p>
            <a:endParaRPr lang="en-US" dirty="0">
              <a:solidFill>
                <a:schemeClr val="accent1">
                  <a:lumMod val="50000"/>
                </a:schemeClr>
              </a:solidFill>
            </a:endParaRPr>
          </a:p>
          <a:p>
            <a:r>
              <a:rPr lang="nl-NL" dirty="0">
                <a:solidFill>
                  <a:schemeClr val="accent1">
                    <a:lumMod val="50000"/>
                  </a:schemeClr>
                </a:solidFill>
              </a:rPr>
              <a:t>Vergrijzing en ontgroening</a:t>
            </a:r>
          </a:p>
          <a:p>
            <a:pPr lvl="1"/>
            <a:r>
              <a:rPr lang="nl-NL" dirty="0">
                <a:solidFill>
                  <a:schemeClr val="accent1">
                    <a:lumMod val="50000"/>
                  </a:schemeClr>
                </a:solidFill>
              </a:rPr>
              <a:t>Steeds meer ouderen met relatief minder kinderen</a:t>
            </a:r>
          </a:p>
          <a:p>
            <a:pPr lvl="1"/>
            <a:r>
              <a:rPr lang="nl-NL" dirty="0">
                <a:solidFill>
                  <a:schemeClr val="accent1">
                    <a:lumMod val="50000"/>
                  </a:schemeClr>
                </a:solidFill>
              </a:rPr>
              <a:t>Die steeds langer thuis wonen en daar dement worden</a:t>
            </a:r>
          </a:p>
          <a:p>
            <a:pPr lvl="1"/>
            <a:r>
              <a:rPr lang="nl-NL" dirty="0">
                <a:solidFill>
                  <a:schemeClr val="accent1">
                    <a:lumMod val="50000"/>
                  </a:schemeClr>
                </a:solidFill>
              </a:rPr>
              <a:t>Jonge ouderen (60-70) werken langer</a:t>
            </a:r>
          </a:p>
          <a:p>
            <a:pPr lvl="1"/>
            <a:r>
              <a:rPr lang="nl-NL" dirty="0">
                <a:solidFill>
                  <a:schemeClr val="accent1">
                    <a:lumMod val="50000"/>
                  </a:schemeClr>
                </a:solidFill>
              </a:rPr>
              <a:t>En passen op hun kleinkinderen en op hun ouders</a:t>
            </a:r>
          </a:p>
          <a:p>
            <a:pPr lvl="1"/>
            <a:endParaRPr lang="nl-NL" dirty="0">
              <a:solidFill>
                <a:schemeClr val="accent1">
                  <a:lumMod val="50000"/>
                </a:schemeClr>
              </a:solidFill>
            </a:endParaRPr>
          </a:p>
          <a:p>
            <a:r>
              <a:rPr lang="nl-NL" dirty="0">
                <a:solidFill>
                  <a:schemeClr val="accent1">
                    <a:lumMod val="50000"/>
                  </a:schemeClr>
                </a:solidFill>
              </a:rPr>
              <a:t>Technologie als oplossing?</a:t>
            </a:r>
          </a:p>
          <a:p>
            <a:endParaRPr lang="nl-NL" dirty="0">
              <a:solidFill>
                <a:schemeClr val="accent1">
                  <a:lumMod val="50000"/>
                </a:schemeClr>
              </a:solidFill>
            </a:endParaRPr>
          </a:p>
          <a:p>
            <a:r>
              <a:rPr lang="nl-NL" dirty="0">
                <a:solidFill>
                  <a:schemeClr val="accent1">
                    <a:lumMod val="50000"/>
                  </a:schemeClr>
                </a:solidFill>
              </a:rPr>
              <a:t>Thuiszorg: Hoge competenties (technologie, artsen en anderen, mantelzorgers)</a:t>
            </a:r>
          </a:p>
          <a:p>
            <a:r>
              <a:rPr lang="nl-NL" dirty="0">
                <a:solidFill>
                  <a:schemeClr val="accent1">
                    <a:lumMod val="50000"/>
                  </a:schemeClr>
                </a:solidFill>
              </a:rPr>
              <a:t>Verpleeghuiszorg: groeisector, maar onder druk vanwege financiën en personeelstekorten.</a:t>
            </a:r>
          </a:p>
        </p:txBody>
      </p:sp>
    </p:spTree>
    <p:extLst>
      <p:ext uri="{BB962C8B-B14F-4D97-AF65-F5344CB8AC3E}">
        <p14:creationId xmlns:p14="http://schemas.microsoft.com/office/powerpoint/2010/main" val="3437816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067944" y="1700808"/>
            <a:ext cx="4752528" cy="2913187"/>
          </a:xfrm>
        </p:spPr>
        <p:txBody>
          <a:bodyPr/>
          <a:lstStyle/>
          <a:p>
            <a:pPr marL="0" indent="0">
              <a:buNone/>
            </a:pPr>
            <a:r>
              <a:rPr lang="nl-NL" sz="2600">
                <a:solidFill>
                  <a:schemeClr val="tx2"/>
                </a:solidFill>
              </a:rPr>
              <a:t>“Het zal onze zorg zijn”</a:t>
            </a:r>
            <a:endParaRPr lang="nl-NL" sz="2600" dirty="0">
              <a:solidFill>
                <a:schemeClr val="tx2"/>
              </a:solidFill>
            </a:endParaRPr>
          </a:p>
          <a:p>
            <a:pPr marL="0" indent="0">
              <a:buNone/>
            </a:pPr>
            <a:endParaRPr lang="nl-NL" dirty="0">
              <a:solidFill>
                <a:schemeClr val="accent1">
                  <a:lumMod val="75000"/>
                </a:schemeClr>
              </a:solidFill>
            </a:endParaRPr>
          </a:p>
          <a:p>
            <a:pPr marL="0" indent="0">
              <a:buNone/>
            </a:pPr>
            <a:r>
              <a:rPr lang="nl-NL" dirty="0">
                <a:solidFill>
                  <a:schemeClr val="accent1">
                    <a:lumMod val="75000"/>
                  </a:schemeClr>
                </a:solidFill>
              </a:rPr>
              <a:t>Wijsheid en kennis</a:t>
            </a:r>
          </a:p>
          <a:p>
            <a:pPr marL="0" indent="0">
              <a:buNone/>
            </a:pPr>
            <a:r>
              <a:rPr lang="nl-NL" dirty="0">
                <a:solidFill>
                  <a:schemeClr val="accent1">
                    <a:lumMod val="75000"/>
                  </a:schemeClr>
                </a:solidFill>
              </a:rPr>
              <a:t>Rechtvaardigheid</a:t>
            </a:r>
          </a:p>
          <a:p>
            <a:pPr marL="0" indent="0">
              <a:buNone/>
            </a:pPr>
            <a:r>
              <a:rPr lang="nl-NL" dirty="0">
                <a:solidFill>
                  <a:schemeClr val="accent1">
                    <a:lumMod val="75000"/>
                  </a:schemeClr>
                </a:solidFill>
              </a:rPr>
              <a:t>Matigheid</a:t>
            </a:r>
          </a:p>
          <a:p>
            <a:pPr marL="0" indent="0">
              <a:buNone/>
            </a:pPr>
            <a:r>
              <a:rPr lang="nl-NL" dirty="0">
                <a:solidFill>
                  <a:schemeClr val="accent1">
                    <a:lumMod val="75000"/>
                  </a:schemeClr>
                </a:solidFill>
              </a:rPr>
              <a:t>Moed en vasthoudendheid</a:t>
            </a:r>
          </a:p>
          <a:p>
            <a:pPr marL="0" indent="0">
              <a:buNone/>
            </a:pPr>
            <a:endParaRPr lang="nl-NL" dirty="0">
              <a:solidFill>
                <a:schemeClr val="accent1">
                  <a:lumMod val="75000"/>
                </a:schemeClr>
              </a:solidFill>
            </a:endParaRPr>
          </a:p>
          <a:p>
            <a:pPr marL="0" indent="0">
              <a:buNone/>
            </a:pPr>
            <a:endParaRPr lang="nl-NL" dirty="0">
              <a:solidFill>
                <a:schemeClr val="accent1">
                  <a:lumMod val="75000"/>
                </a:schemeClr>
              </a:solidFill>
            </a:endParaRPr>
          </a:p>
        </p:txBody>
      </p:sp>
      <p:pic>
        <p:nvPicPr>
          <p:cNvPr id="5" name="Picture 4">
            <a:extLst>
              <a:ext uri="{FF2B5EF4-FFF2-40B4-BE49-F238E27FC236}">
                <a16:creationId xmlns:a16="http://schemas.microsoft.com/office/drawing/2014/main" id="{B21BB5C2-CC13-40A2-ADD8-CDEB8134E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784" y="1700808"/>
            <a:ext cx="2881715" cy="4068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38905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C2BFAA68-873A-4CED-A96D-9D291B8DA3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412776"/>
            <a:ext cx="3240360" cy="4580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a:extLst>
              <a:ext uri="{FF2B5EF4-FFF2-40B4-BE49-F238E27FC236}">
                <a16:creationId xmlns:a16="http://schemas.microsoft.com/office/drawing/2014/main" id="{B5871EA9-165E-4532-912F-61DFB173FF29}"/>
              </a:ext>
            </a:extLst>
          </p:cNvPr>
          <p:cNvSpPr>
            <a:spLocks noGrp="1"/>
          </p:cNvSpPr>
          <p:nvPr>
            <p:ph type="title"/>
          </p:nvPr>
        </p:nvSpPr>
        <p:spPr>
          <a:xfrm>
            <a:off x="4716015" y="1700808"/>
            <a:ext cx="3942209" cy="444500"/>
          </a:xfrm>
        </p:spPr>
        <p:txBody>
          <a:bodyPr/>
          <a:lstStyle/>
          <a:p>
            <a:r>
              <a:rPr lang="en-US" dirty="0" err="1"/>
              <a:t>Toekomst</a:t>
            </a:r>
            <a:r>
              <a:rPr lang="en-US" dirty="0"/>
              <a:t> </a:t>
            </a:r>
            <a:r>
              <a:rPr lang="en-US" dirty="0" err="1"/>
              <a:t>verkennen</a:t>
            </a:r>
            <a:endParaRPr lang="nl-NL" dirty="0"/>
          </a:p>
        </p:txBody>
      </p:sp>
      <p:sp>
        <p:nvSpPr>
          <p:cNvPr id="6" name="Content Placeholder 5">
            <a:extLst>
              <a:ext uri="{FF2B5EF4-FFF2-40B4-BE49-F238E27FC236}">
                <a16:creationId xmlns:a16="http://schemas.microsoft.com/office/drawing/2014/main" id="{2EDB5FF5-5ED7-4DB6-A053-FB940A8EE72C}"/>
              </a:ext>
            </a:extLst>
          </p:cNvPr>
          <p:cNvSpPr>
            <a:spLocks noGrp="1"/>
          </p:cNvSpPr>
          <p:nvPr>
            <p:ph idx="1"/>
          </p:nvPr>
        </p:nvSpPr>
        <p:spPr>
          <a:xfrm>
            <a:off x="4716015" y="1844675"/>
            <a:ext cx="3942209" cy="4281488"/>
          </a:xfrm>
        </p:spPr>
        <p:txBody>
          <a:bodyPr/>
          <a:lstStyle/>
          <a:p>
            <a:endParaRPr lang="en-US" dirty="0"/>
          </a:p>
          <a:p>
            <a:pPr marL="0" indent="0">
              <a:buNone/>
            </a:pPr>
            <a:endParaRPr lang="nl-NL" dirty="0">
              <a:solidFill>
                <a:schemeClr val="accent1">
                  <a:lumMod val="50000"/>
                </a:schemeClr>
              </a:solidFill>
            </a:endParaRPr>
          </a:p>
          <a:p>
            <a:pPr marL="0" indent="0">
              <a:buNone/>
            </a:pPr>
            <a:endParaRPr lang="nl-NL" dirty="0">
              <a:solidFill>
                <a:schemeClr val="accent1">
                  <a:lumMod val="50000"/>
                </a:schemeClr>
              </a:solidFill>
            </a:endParaRPr>
          </a:p>
          <a:p>
            <a:pPr marL="0" indent="0">
              <a:buNone/>
            </a:pPr>
            <a:endParaRPr lang="nl-NL" dirty="0">
              <a:solidFill>
                <a:schemeClr val="accent1">
                  <a:lumMod val="50000"/>
                </a:schemeClr>
              </a:solidFill>
            </a:endParaRPr>
          </a:p>
          <a:p>
            <a:pPr marL="0" indent="0">
              <a:buNone/>
            </a:pPr>
            <a:r>
              <a:rPr lang="nl-NL" dirty="0">
                <a:solidFill>
                  <a:schemeClr val="accent1">
                    <a:lumMod val="50000"/>
                  </a:schemeClr>
                </a:solidFill>
              </a:rPr>
              <a:t>Onzekerheden</a:t>
            </a:r>
          </a:p>
          <a:p>
            <a:pPr marL="0" indent="0">
              <a:buNone/>
            </a:pPr>
            <a:endParaRPr lang="nl-NL" dirty="0">
              <a:solidFill>
                <a:schemeClr val="accent1">
                  <a:lumMod val="50000"/>
                </a:schemeClr>
              </a:solidFill>
            </a:endParaRPr>
          </a:p>
          <a:p>
            <a:pPr marL="0" indent="0">
              <a:buNone/>
            </a:pPr>
            <a:r>
              <a:rPr lang="nl-NL" dirty="0">
                <a:solidFill>
                  <a:schemeClr val="accent1">
                    <a:lumMod val="50000"/>
                  </a:schemeClr>
                </a:solidFill>
              </a:rPr>
              <a:t>Onzekere zekerheden</a:t>
            </a:r>
          </a:p>
          <a:p>
            <a:pPr marL="0" indent="0">
              <a:buNone/>
            </a:pPr>
            <a:endParaRPr lang="nl-NL" dirty="0">
              <a:solidFill>
                <a:schemeClr val="accent1">
                  <a:lumMod val="50000"/>
                </a:schemeClr>
              </a:solidFill>
            </a:endParaRPr>
          </a:p>
          <a:p>
            <a:pPr marL="0" indent="0">
              <a:buNone/>
            </a:pPr>
            <a:r>
              <a:rPr lang="nl-NL" dirty="0">
                <a:solidFill>
                  <a:schemeClr val="accent1">
                    <a:lumMod val="50000"/>
                  </a:schemeClr>
                </a:solidFill>
              </a:rPr>
              <a:t>Zekerheden</a:t>
            </a:r>
          </a:p>
          <a:p>
            <a:pPr marL="0" indent="0">
              <a:buNone/>
            </a:pPr>
            <a:endParaRPr lang="nl-NL" dirty="0">
              <a:solidFill>
                <a:schemeClr val="accent1">
                  <a:lumMod val="50000"/>
                </a:schemeClr>
              </a:solidFill>
            </a:endParaRPr>
          </a:p>
          <a:p>
            <a:pPr marL="0" indent="0">
              <a:buNone/>
            </a:pPr>
            <a:endParaRPr lang="nl-NL" dirty="0">
              <a:solidFill>
                <a:schemeClr val="accent1">
                  <a:lumMod val="50000"/>
                </a:schemeClr>
              </a:solidFill>
            </a:endParaRPr>
          </a:p>
        </p:txBody>
      </p:sp>
    </p:spTree>
    <p:extLst>
      <p:ext uri="{BB962C8B-B14F-4D97-AF65-F5344CB8AC3E}">
        <p14:creationId xmlns:p14="http://schemas.microsoft.com/office/powerpoint/2010/main" val="2955382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polderj\Presentaties\2015\GG Kampen\Werken_van_Barmhartigheid,_Meester_van_Alkmaar_(1504).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2564904"/>
            <a:ext cx="9144000" cy="235743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485775" y="1284288"/>
            <a:ext cx="8172450" cy="704552"/>
          </a:xfrm>
        </p:spPr>
        <p:txBody>
          <a:bodyPr/>
          <a:lstStyle/>
          <a:p>
            <a:r>
              <a:rPr lang="nl-NL" dirty="0"/>
              <a:t>De 7 werken der barmhartigheid</a:t>
            </a:r>
            <a:br>
              <a:rPr lang="nl-NL" dirty="0"/>
            </a:br>
            <a:r>
              <a:rPr lang="nl-NL" sz="1800" dirty="0"/>
              <a:t>(Matthéüs 25)</a:t>
            </a:r>
          </a:p>
        </p:txBody>
      </p:sp>
      <p:sp>
        <p:nvSpPr>
          <p:cNvPr id="6" name="TextBox 5"/>
          <p:cNvSpPr txBox="1"/>
          <p:nvPr/>
        </p:nvSpPr>
        <p:spPr>
          <a:xfrm>
            <a:off x="2915816" y="6402269"/>
            <a:ext cx="6018669" cy="369332"/>
          </a:xfrm>
          <a:prstGeom prst="rect">
            <a:avLst/>
          </a:prstGeom>
          <a:noFill/>
        </p:spPr>
        <p:txBody>
          <a:bodyPr wrap="square" rtlCol="0">
            <a:spAutoFit/>
          </a:bodyPr>
          <a:lstStyle/>
          <a:p>
            <a:pPr algn="r"/>
            <a:r>
              <a:rPr lang="nl-NL">
                <a:solidFill>
                  <a:schemeClr val="bg1"/>
                </a:solidFill>
              </a:rPr>
              <a:t>Meester van Alkmaar (1504), Rijksmuseum Amsterdam</a:t>
            </a:r>
          </a:p>
        </p:txBody>
      </p:sp>
    </p:spTree>
    <p:extLst>
      <p:ext uri="{BB962C8B-B14F-4D97-AF65-F5344CB8AC3E}">
        <p14:creationId xmlns:p14="http://schemas.microsoft.com/office/powerpoint/2010/main" val="20575898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6CC86-3965-4F06-998F-A451FB065549}"/>
              </a:ext>
            </a:extLst>
          </p:cNvPr>
          <p:cNvSpPr>
            <a:spLocks noGrp="1"/>
          </p:cNvSpPr>
          <p:nvPr>
            <p:ph type="title"/>
          </p:nvPr>
        </p:nvSpPr>
        <p:spPr>
          <a:xfrm>
            <a:off x="3131839" y="1284290"/>
            <a:ext cx="5526386" cy="444500"/>
          </a:xfrm>
        </p:spPr>
        <p:txBody>
          <a:bodyPr/>
          <a:lstStyle/>
          <a:p>
            <a:r>
              <a:rPr lang="en-US" dirty="0" err="1"/>
              <a:t>Dankdag</a:t>
            </a:r>
            <a:r>
              <a:rPr lang="en-US" dirty="0"/>
              <a:t> 2019</a:t>
            </a:r>
            <a:endParaRPr lang="nl-NL" dirty="0"/>
          </a:p>
        </p:txBody>
      </p:sp>
      <p:sp>
        <p:nvSpPr>
          <p:cNvPr id="3" name="Content Placeholder 2">
            <a:extLst>
              <a:ext uri="{FF2B5EF4-FFF2-40B4-BE49-F238E27FC236}">
                <a16:creationId xmlns:a16="http://schemas.microsoft.com/office/drawing/2014/main" id="{48EACB1F-0A68-46B2-8D21-C12BA4FAB168}"/>
              </a:ext>
            </a:extLst>
          </p:cNvPr>
          <p:cNvSpPr>
            <a:spLocks noGrp="1"/>
          </p:cNvSpPr>
          <p:nvPr>
            <p:ph idx="1"/>
          </p:nvPr>
        </p:nvSpPr>
        <p:spPr>
          <a:xfrm>
            <a:off x="3131839" y="1844675"/>
            <a:ext cx="5526385" cy="4281488"/>
          </a:xfrm>
        </p:spPr>
        <p:txBody>
          <a:bodyPr/>
          <a:lstStyle/>
          <a:p>
            <a:pPr marL="0" indent="0">
              <a:lnSpc>
                <a:spcPct val="120000"/>
              </a:lnSpc>
              <a:spcBef>
                <a:spcPts val="0"/>
              </a:spcBef>
              <a:buNone/>
            </a:pPr>
            <a:r>
              <a:rPr lang="nl-NL" sz="1400" dirty="0"/>
              <a:t>“Om deze reden zullen we alle dingen op aarde niet anders gebruiken, dan als een gast, die over het veld loopt en in een herberg komt, waar hij voor de nacht moet blijven. Hij vraagt dan alleen eten en een bed aan de herbergier. Het komt niet bij hem op om te denken dat de herberg van hem is.”</a:t>
            </a:r>
          </a:p>
          <a:p>
            <a:pPr marL="0" indent="0">
              <a:lnSpc>
                <a:spcPct val="120000"/>
              </a:lnSpc>
              <a:spcBef>
                <a:spcPts val="0"/>
              </a:spcBef>
              <a:buNone/>
            </a:pPr>
            <a:endParaRPr lang="nl-NL" sz="1400" dirty="0"/>
          </a:p>
          <a:p>
            <a:pPr marL="0" indent="0">
              <a:lnSpc>
                <a:spcPct val="120000"/>
              </a:lnSpc>
              <a:spcBef>
                <a:spcPts val="0"/>
              </a:spcBef>
              <a:buNone/>
            </a:pPr>
            <a:r>
              <a:rPr lang="nl-NL" sz="1400" dirty="0"/>
              <a:t>“Zó zullen wij ook met de tijdelijke goederen omgaan, en ons gedragen alsof ze niet van ons zijn. We mogen er wel zoveel van gebruiken als nodig is om ons lichaam te onderhouden én om met wat we over hebben, onze naaste te helpen.”</a:t>
            </a:r>
          </a:p>
          <a:p>
            <a:pPr marL="0" indent="0">
              <a:lnSpc>
                <a:spcPct val="120000"/>
              </a:lnSpc>
              <a:spcBef>
                <a:spcPts val="0"/>
              </a:spcBef>
              <a:buNone/>
            </a:pPr>
            <a:endParaRPr lang="nl-NL" sz="1400" dirty="0"/>
          </a:p>
          <a:p>
            <a:pPr marL="0" indent="0">
              <a:lnSpc>
                <a:spcPct val="120000"/>
              </a:lnSpc>
              <a:spcBef>
                <a:spcPts val="0"/>
              </a:spcBef>
              <a:buNone/>
            </a:pPr>
            <a:r>
              <a:rPr lang="nl-NL" sz="1400" dirty="0"/>
              <a:t>“Op deze manier is het christelijke leven slechts als een nachtverblijf. ‘Want wij verwachten de blijvende stad’. Dáár moeten we heen, waar de Vader is, namelijk in de hemel. Daarom zullen wij hier niet als in een droom leven, maar in vrees wandelen.” (1 Petrus 1:17).</a:t>
            </a:r>
          </a:p>
          <a:p>
            <a:pPr marL="0" indent="0">
              <a:buNone/>
            </a:pPr>
            <a:endParaRPr lang="nl-NL" sz="1400" dirty="0"/>
          </a:p>
          <a:p>
            <a:endParaRPr lang="nl-NL" sz="1400" dirty="0"/>
          </a:p>
          <a:p>
            <a:pPr marL="0" indent="0">
              <a:buNone/>
            </a:pPr>
            <a:endParaRPr lang="nl-NL" sz="1400" dirty="0"/>
          </a:p>
        </p:txBody>
      </p:sp>
      <p:pic>
        <p:nvPicPr>
          <p:cNvPr id="5" name="Picture 4">
            <a:extLst>
              <a:ext uri="{FF2B5EF4-FFF2-40B4-BE49-F238E27FC236}">
                <a16:creationId xmlns:a16="http://schemas.microsoft.com/office/drawing/2014/main" id="{E494C787-4A0B-4474-B043-F7D82FB61E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1506540"/>
            <a:ext cx="2458177" cy="2642540"/>
          </a:xfrm>
          <a:prstGeom prst="rect">
            <a:avLst/>
          </a:prstGeom>
        </p:spPr>
      </p:pic>
      <p:sp>
        <p:nvSpPr>
          <p:cNvPr id="6" name="TextBox 5">
            <a:extLst>
              <a:ext uri="{FF2B5EF4-FFF2-40B4-BE49-F238E27FC236}">
                <a16:creationId xmlns:a16="http://schemas.microsoft.com/office/drawing/2014/main" id="{8EB063C4-A17E-400A-901E-23699C066BF2}"/>
              </a:ext>
            </a:extLst>
          </p:cNvPr>
          <p:cNvSpPr txBox="1"/>
          <p:nvPr/>
        </p:nvSpPr>
        <p:spPr>
          <a:xfrm>
            <a:off x="284938" y="6459442"/>
            <a:ext cx="2647007" cy="369332"/>
          </a:xfrm>
          <a:prstGeom prst="rect">
            <a:avLst/>
          </a:prstGeom>
          <a:noFill/>
        </p:spPr>
        <p:txBody>
          <a:bodyPr wrap="none" rtlCol="0">
            <a:spAutoFit/>
          </a:bodyPr>
          <a:lstStyle/>
          <a:p>
            <a:r>
              <a:rPr lang="en-US" dirty="0">
                <a:solidFill>
                  <a:schemeClr val="bg1"/>
                </a:solidFill>
              </a:rPr>
              <a:t>www.maartenluther.com</a:t>
            </a:r>
            <a:endParaRPr lang="nl-NL" dirty="0">
              <a:solidFill>
                <a:schemeClr val="bg1"/>
              </a:solidFill>
            </a:endParaRPr>
          </a:p>
        </p:txBody>
      </p:sp>
    </p:spTree>
    <p:extLst>
      <p:ext uri="{BB962C8B-B14F-4D97-AF65-F5344CB8AC3E}">
        <p14:creationId xmlns:p14="http://schemas.microsoft.com/office/powerpoint/2010/main" val="6896120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067944" y="1700808"/>
            <a:ext cx="4752528" cy="2913187"/>
          </a:xfrm>
        </p:spPr>
        <p:txBody>
          <a:bodyPr/>
          <a:lstStyle/>
          <a:p>
            <a:pPr marL="0" indent="0">
              <a:buNone/>
            </a:pPr>
            <a:r>
              <a:rPr lang="nl-NL" sz="2600" dirty="0">
                <a:solidFill>
                  <a:schemeClr val="tx2"/>
                </a:solidFill>
              </a:rPr>
              <a:t>Gezond leven, meer betalen</a:t>
            </a:r>
            <a:br>
              <a:rPr lang="nl-NL" sz="2600" dirty="0">
                <a:solidFill>
                  <a:schemeClr val="tx2"/>
                </a:solidFill>
              </a:rPr>
            </a:br>
            <a:r>
              <a:rPr lang="nl-NL" sz="2600" dirty="0">
                <a:solidFill>
                  <a:schemeClr val="tx2"/>
                </a:solidFill>
              </a:rPr>
              <a:t>en uit liefde zorgen</a:t>
            </a:r>
          </a:p>
          <a:p>
            <a:pPr marL="0" indent="0">
              <a:buNone/>
            </a:pPr>
            <a:endParaRPr lang="nl-NL" dirty="0">
              <a:solidFill>
                <a:schemeClr val="accent1">
                  <a:lumMod val="75000"/>
                </a:schemeClr>
              </a:solidFill>
            </a:endParaRPr>
          </a:p>
          <a:p>
            <a:pPr marL="0" indent="0">
              <a:buNone/>
            </a:pPr>
            <a:r>
              <a:rPr lang="nl-NL" dirty="0">
                <a:solidFill>
                  <a:schemeClr val="accent1">
                    <a:lumMod val="75000"/>
                  </a:schemeClr>
                </a:solidFill>
              </a:rPr>
              <a:t>Wijsheid en kennis</a:t>
            </a:r>
          </a:p>
          <a:p>
            <a:pPr marL="0" indent="0">
              <a:buNone/>
            </a:pPr>
            <a:r>
              <a:rPr lang="nl-NL" dirty="0">
                <a:solidFill>
                  <a:schemeClr val="accent1">
                    <a:lumMod val="75000"/>
                  </a:schemeClr>
                </a:solidFill>
              </a:rPr>
              <a:t>Rechtvaardigheid</a:t>
            </a:r>
          </a:p>
          <a:p>
            <a:pPr marL="0" indent="0">
              <a:buNone/>
            </a:pPr>
            <a:r>
              <a:rPr lang="nl-NL" dirty="0">
                <a:solidFill>
                  <a:schemeClr val="accent1">
                    <a:lumMod val="75000"/>
                  </a:schemeClr>
                </a:solidFill>
              </a:rPr>
              <a:t>Matigheid</a:t>
            </a:r>
          </a:p>
          <a:p>
            <a:pPr marL="0" indent="0">
              <a:buNone/>
            </a:pPr>
            <a:r>
              <a:rPr lang="nl-NL" dirty="0">
                <a:solidFill>
                  <a:schemeClr val="accent1">
                    <a:lumMod val="75000"/>
                  </a:schemeClr>
                </a:solidFill>
              </a:rPr>
              <a:t>Moed en vasthoudendheid</a:t>
            </a:r>
          </a:p>
          <a:p>
            <a:pPr marL="0" indent="0">
              <a:buNone/>
            </a:pPr>
            <a:endParaRPr lang="nl-NL" dirty="0">
              <a:solidFill>
                <a:schemeClr val="accent1">
                  <a:lumMod val="75000"/>
                </a:schemeClr>
              </a:solidFill>
            </a:endParaRPr>
          </a:p>
          <a:p>
            <a:pPr marL="0" indent="0">
              <a:buNone/>
            </a:pPr>
            <a:r>
              <a:rPr lang="nl-NL" dirty="0">
                <a:solidFill>
                  <a:schemeClr val="accent1">
                    <a:lumMod val="75000"/>
                  </a:schemeClr>
                </a:solidFill>
              </a:rPr>
              <a:t>Geloof</a:t>
            </a:r>
          </a:p>
          <a:p>
            <a:pPr marL="0" indent="0">
              <a:buNone/>
            </a:pPr>
            <a:r>
              <a:rPr lang="nl-NL" dirty="0">
                <a:solidFill>
                  <a:schemeClr val="accent1">
                    <a:lumMod val="75000"/>
                  </a:schemeClr>
                </a:solidFill>
              </a:rPr>
              <a:t>Hoop</a:t>
            </a:r>
          </a:p>
          <a:p>
            <a:pPr marL="0" indent="0">
              <a:buNone/>
            </a:pPr>
            <a:r>
              <a:rPr lang="nl-NL" dirty="0">
                <a:solidFill>
                  <a:schemeClr val="accent1">
                    <a:lumMod val="75000"/>
                  </a:schemeClr>
                </a:solidFill>
              </a:rPr>
              <a:t>Liefde</a:t>
            </a:r>
          </a:p>
        </p:txBody>
      </p:sp>
      <p:pic>
        <p:nvPicPr>
          <p:cNvPr id="5" name="Picture 4">
            <a:extLst>
              <a:ext uri="{FF2B5EF4-FFF2-40B4-BE49-F238E27FC236}">
                <a16:creationId xmlns:a16="http://schemas.microsoft.com/office/drawing/2014/main" id="{B21BB5C2-CC13-40A2-ADD8-CDEB8134E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784" y="1700808"/>
            <a:ext cx="2881715" cy="4068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3933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B274FA-1FD4-4157-98F3-919B41A1EB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750" y="1284290"/>
            <a:ext cx="8572500" cy="4762500"/>
          </a:xfrm>
          <a:prstGeom prst="rect">
            <a:avLst/>
          </a:prstGeom>
        </p:spPr>
      </p:pic>
    </p:spTree>
    <p:extLst>
      <p:ext uri="{BB962C8B-B14F-4D97-AF65-F5344CB8AC3E}">
        <p14:creationId xmlns:p14="http://schemas.microsoft.com/office/powerpoint/2010/main" val="3626220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F3DC4BB-8A52-4410-AD42-2080BE6A91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50" y="1340768"/>
            <a:ext cx="8572500" cy="4762500"/>
          </a:xfrm>
          <a:prstGeom prst="rect">
            <a:avLst/>
          </a:prstGeom>
        </p:spPr>
      </p:pic>
    </p:spTree>
    <p:extLst>
      <p:ext uri="{BB962C8B-B14F-4D97-AF65-F5344CB8AC3E}">
        <p14:creationId xmlns:p14="http://schemas.microsoft.com/office/powerpoint/2010/main" val="1784117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3026917-4218-4BA3-AB2D-E36759CA25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7684" y="1124744"/>
            <a:ext cx="5688632" cy="5056561"/>
          </a:xfrm>
          <a:prstGeom prst="rect">
            <a:avLst/>
          </a:prstGeom>
        </p:spPr>
      </p:pic>
    </p:spTree>
    <p:extLst>
      <p:ext uri="{BB962C8B-B14F-4D97-AF65-F5344CB8AC3E}">
        <p14:creationId xmlns:p14="http://schemas.microsoft.com/office/powerpoint/2010/main" val="4005246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7816D6-DE91-40D4-9DFC-4602B524BE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50" y="1268760"/>
            <a:ext cx="8572500" cy="4762500"/>
          </a:xfrm>
          <a:prstGeom prst="rect">
            <a:avLst/>
          </a:prstGeom>
        </p:spPr>
      </p:pic>
    </p:spTree>
    <p:extLst>
      <p:ext uri="{BB962C8B-B14F-4D97-AF65-F5344CB8AC3E}">
        <p14:creationId xmlns:p14="http://schemas.microsoft.com/office/powerpoint/2010/main" val="3989976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0C5AE6-1A63-40A3-A86A-3F47C0E70A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50" y="1268760"/>
            <a:ext cx="8572500" cy="4762500"/>
          </a:xfrm>
          <a:prstGeom prst="rect">
            <a:avLst/>
          </a:prstGeom>
        </p:spPr>
      </p:pic>
    </p:spTree>
    <p:extLst>
      <p:ext uri="{BB962C8B-B14F-4D97-AF65-F5344CB8AC3E}">
        <p14:creationId xmlns:p14="http://schemas.microsoft.com/office/powerpoint/2010/main" val="600485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349237-0034-4014-A350-3F8590DA7A46}"/>
              </a:ext>
            </a:extLst>
          </p:cNvPr>
          <p:cNvPicPr>
            <a:picLocks noChangeAspect="1"/>
          </p:cNvPicPr>
          <p:nvPr/>
        </p:nvPicPr>
        <p:blipFill rotWithShape="1">
          <a:blip r:embed="rId2"/>
          <a:srcRect l="7475" t="13601" r="4327"/>
          <a:stretch/>
        </p:blipFill>
        <p:spPr>
          <a:xfrm>
            <a:off x="264855" y="1340768"/>
            <a:ext cx="8494209" cy="4680520"/>
          </a:xfrm>
          <a:prstGeom prst="rect">
            <a:avLst/>
          </a:prstGeom>
        </p:spPr>
      </p:pic>
    </p:spTree>
    <p:extLst>
      <p:ext uri="{BB962C8B-B14F-4D97-AF65-F5344CB8AC3E}">
        <p14:creationId xmlns:p14="http://schemas.microsoft.com/office/powerpoint/2010/main" val="3505711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27005-382F-47C9-97A4-B3C55A7D8766}"/>
              </a:ext>
            </a:extLst>
          </p:cNvPr>
          <p:cNvSpPr>
            <a:spLocks noGrp="1"/>
          </p:cNvSpPr>
          <p:nvPr>
            <p:ph type="title"/>
          </p:nvPr>
        </p:nvSpPr>
        <p:spPr/>
        <p:txBody>
          <a:bodyPr/>
          <a:lstStyle/>
          <a:p>
            <a:r>
              <a:rPr lang="en-US" dirty="0" err="1"/>
              <a:t>Volksgezondheid</a:t>
            </a:r>
            <a:r>
              <a:rPr lang="en-US" dirty="0"/>
              <a:t>: </a:t>
            </a:r>
            <a:r>
              <a:rPr lang="en-US" dirty="0" err="1"/>
              <a:t>Gezonder</a:t>
            </a:r>
            <a:r>
              <a:rPr lang="en-US" dirty="0"/>
              <a:t> </a:t>
            </a:r>
            <a:r>
              <a:rPr lang="en-US" dirty="0" err="1"/>
              <a:t>en</a:t>
            </a:r>
            <a:r>
              <a:rPr lang="en-US" dirty="0"/>
              <a:t> </a:t>
            </a:r>
            <a:r>
              <a:rPr lang="en-US" dirty="0" err="1"/>
              <a:t>zieker</a:t>
            </a:r>
            <a:endParaRPr lang="nl-NL" dirty="0"/>
          </a:p>
        </p:txBody>
      </p:sp>
      <p:sp>
        <p:nvSpPr>
          <p:cNvPr id="3" name="Content Placeholder 2">
            <a:extLst>
              <a:ext uri="{FF2B5EF4-FFF2-40B4-BE49-F238E27FC236}">
                <a16:creationId xmlns:a16="http://schemas.microsoft.com/office/drawing/2014/main" id="{2F1C2643-5516-404D-95C2-A4903F1D4B5A}"/>
              </a:ext>
            </a:extLst>
          </p:cNvPr>
          <p:cNvSpPr>
            <a:spLocks noGrp="1"/>
          </p:cNvSpPr>
          <p:nvPr>
            <p:ph idx="1"/>
          </p:nvPr>
        </p:nvSpPr>
        <p:spPr/>
        <p:txBody>
          <a:bodyPr/>
          <a:lstStyle/>
          <a:p>
            <a:endParaRPr lang="en-US" dirty="0">
              <a:solidFill>
                <a:schemeClr val="accent1">
                  <a:lumMod val="50000"/>
                </a:schemeClr>
              </a:solidFill>
            </a:endParaRPr>
          </a:p>
          <a:p>
            <a:r>
              <a:rPr lang="nl-NL" dirty="0">
                <a:solidFill>
                  <a:schemeClr val="accent1">
                    <a:lumMod val="50000"/>
                  </a:schemeClr>
                </a:solidFill>
              </a:rPr>
              <a:t>Leefstijl wordt steeds belangrijker</a:t>
            </a:r>
          </a:p>
          <a:p>
            <a:r>
              <a:rPr lang="nl-NL" dirty="0">
                <a:solidFill>
                  <a:schemeClr val="accent1">
                    <a:lumMod val="50000"/>
                  </a:schemeClr>
                </a:solidFill>
              </a:rPr>
              <a:t>Thuis, school, werk, …</a:t>
            </a:r>
          </a:p>
          <a:p>
            <a:r>
              <a:rPr lang="nl-NL" dirty="0">
                <a:solidFill>
                  <a:schemeClr val="accent1">
                    <a:lumMod val="50000"/>
                  </a:schemeClr>
                </a:solidFill>
              </a:rPr>
              <a:t>Gemeentelijke overheid en zorgverzekeraar?</a:t>
            </a:r>
          </a:p>
          <a:p>
            <a:r>
              <a:rPr lang="nl-NL" dirty="0">
                <a:solidFill>
                  <a:schemeClr val="accent1">
                    <a:lumMod val="50000"/>
                  </a:schemeClr>
                </a:solidFill>
              </a:rPr>
              <a:t>Preventie in de zorg en leefstijlgeneeskunde</a:t>
            </a:r>
          </a:p>
          <a:p>
            <a:endParaRPr lang="nl-NL" dirty="0">
              <a:solidFill>
                <a:schemeClr val="accent1">
                  <a:lumMod val="50000"/>
                </a:schemeClr>
              </a:solidFill>
            </a:endParaRPr>
          </a:p>
          <a:p>
            <a:pPr marL="0" indent="0">
              <a:buNone/>
            </a:pPr>
            <a:r>
              <a:rPr lang="nl-NL" dirty="0">
                <a:solidFill>
                  <a:schemeClr val="accent1">
                    <a:lumMod val="50000"/>
                  </a:schemeClr>
                </a:solidFill>
              </a:rPr>
              <a:t>“De witte en de zwarte jas”</a:t>
            </a:r>
          </a:p>
          <a:p>
            <a:pPr marL="0" indent="0">
              <a:buNone/>
            </a:pPr>
            <a:endParaRPr lang="nl-NL" dirty="0">
              <a:solidFill>
                <a:schemeClr val="accent1">
                  <a:lumMod val="50000"/>
                </a:schemeClr>
              </a:solidFill>
            </a:endParaRPr>
          </a:p>
          <a:p>
            <a:r>
              <a:rPr lang="nl-NL" dirty="0">
                <a:solidFill>
                  <a:schemeClr val="accent1">
                    <a:lumMod val="50000"/>
                  </a:schemeClr>
                </a:solidFill>
              </a:rPr>
              <a:t>Gezond leven omdat God het van ons vraagt</a:t>
            </a:r>
          </a:p>
          <a:p>
            <a:r>
              <a:rPr lang="nl-NL" dirty="0">
                <a:solidFill>
                  <a:schemeClr val="accent1">
                    <a:lumMod val="50000"/>
                  </a:schemeClr>
                </a:solidFill>
              </a:rPr>
              <a:t>Leefstijl in de breedste zin</a:t>
            </a:r>
          </a:p>
          <a:p>
            <a:r>
              <a:rPr lang="nl-NL" dirty="0">
                <a:solidFill>
                  <a:schemeClr val="accent1">
                    <a:lumMod val="50000"/>
                  </a:schemeClr>
                </a:solidFill>
              </a:rPr>
              <a:t>De Bijbel als levensboek</a:t>
            </a:r>
          </a:p>
          <a:p>
            <a:r>
              <a:rPr lang="nl-NL" dirty="0">
                <a:solidFill>
                  <a:schemeClr val="accent1">
                    <a:lumMod val="50000"/>
                  </a:schemeClr>
                </a:solidFill>
              </a:rPr>
              <a:t>Het gezin als oefenplaats voor het goede en gezonde leven</a:t>
            </a:r>
          </a:p>
          <a:p>
            <a:endParaRPr lang="nl-NL" dirty="0">
              <a:solidFill>
                <a:schemeClr val="accent1">
                  <a:lumMod val="50000"/>
                </a:schemeClr>
              </a:solidFill>
            </a:endParaRPr>
          </a:p>
          <a:p>
            <a:endParaRPr lang="nl-NL" dirty="0">
              <a:solidFill>
                <a:schemeClr val="accent1">
                  <a:lumMod val="50000"/>
                </a:schemeClr>
              </a:solidFill>
            </a:endParaRPr>
          </a:p>
        </p:txBody>
      </p:sp>
    </p:spTree>
    <p:extLst>
      <p:ext uri="{BB962C8B-B14F-4D97-AF65-F5344CB8AC3E}">
        <p14:creationId xmlns:p14="http://schemas.microsoft.com/office/powerpoint/2010/main" val="2470973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IMAGEFILENAME" val="C:\Program Files\RIVM Powerpoint\Images\DefaultTitleSlideImage.jpg"/>
</p:tagLst>
</file>

<file path=ppt/tags/tag2.xml><?xml version="1.0" encoding="utf-8"?>
<p:tagLst xmlns:a="http://schemas.openxmlformats.org/drawingml/2006/main" xmlns:r="http://schemas.openxmlformats.org/officeDocument/2006/relationships" xmlns:p="http://schemas.openxmlformats.org/presentationml/2006/main">
  <p:tag name="IMAGEFILENAME" val="C:\Program Files\RIVM Powerpoint\Images\DefaultTitleSlideImage.jpg"/>
</p:tagLst>
</file>

<file path=ppt/theme/theme1.xml><?xml version="1.0" encoding="utf-8"?>
<a:theme xmlns:a="http://schemas.openxmlformats.org/drawingml/2006/main" name="RIVM">
  <a:themeElements>
    <a:clrScheme name="Rijksoverheid 1">
      <a:dk1>
        <a:srgbClr val="000000"/>
      </a:dk1>
      <a:lt1>
        <a:srgbClr val="FFFFFF"/>
      </a:lt1>
      <a:dk2>
        <a:srgbClr val="CA005D"/>
      </a:dk2>
      <a:lt2>
        <a:srgbClr val="42145F"/>
      </a:lt2>
      <a:accent1>
        <a:srgbClr val="007BC7"/>
      </a:accent1>
      <a:accent2>
        <a:srgbClr val="8FCAE7"/>
      </a:accent2>
      <a:accent3>
        <a:srgbClr val="FFFFFF"/>
      </a:accent3>
      <a:accent4>
        <a:srgbClr val="000000"/>
      </a:accent4>
      <a:accent5>
        <a:srgbClr val="AABFE0"/>
      </a:accent5>
      <a:accent6>
        <a:srgbClr val="81B7D1"/>
      </a:accent6>
      <a:hlink>
        <a:srgbClr val="F092CD"/>
      </a:hlink>
      <a:folHlink>
        <a:srgbClr val="A90061"/>
      </a:folHlink>
    </a:clrScheme>
    <a:fontScheme name="Rijksoverheid">
      <a:majorFont>
        <a:latin typeface="Verdana"/>
        <a:ea typeface=""/>
        <a:cs typeface="Arial"/>
      </a:majorFont>
      <a:minorFont>
        <a:latin typeface="Verdana"/>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ijksoverheid 1">
        <a:dk1>
          <a:srgbClr val="000000"/>
        </a:dk1>
        <a:lt1>
          <a:srgbClr val="FFFFFF"/>
        </a:lt1>
        <a:dk2>
          <a:srgbClr val="CA005D"/>
        </a:dk2>
        <a:lt2>
          <a:srgbClr val="42145F"/>
        </a:lt2>
        <a:accent1>
          <a:srgbClr val="007BC7"/>
        </a:accent1>
        <a:accent2>
          <a:srgbClr val="8FCAE7"/>
        </a:accent2>
        <a:accent3>
          <a:srgbClr val="FFFFFF"/>
        </a:accent3>
        <a:accent4>
          <a:srgbClr val="000000"/>
        </a:accent4>
        <a:accent5>
          <a:srgbClr val="AABFE0"/>
        </a:accent5>
        <a:accent6>
          <a:srgbClr val="81B7D1"/>
        </a:accent6>
        <a:hlink>
          <a:srgbClr val="F092CD"/>
        </a:hlink>
        <a:folHlink>
          <a:srgbClr val="A90061"/>
        </a:folHlink>
      </a:clrScheme>
      <a:clrMap bg1="lt1" tx1="dk1" bg2="lt2" tx2="dk2" accent1="accent1" accent2="accent2" accent3="accent3" accent4="accent4" accent5="accent5" accent6="accent6" hlink="hlink" folHlink="folHlink"/>
    </a:extraClrScheme>
    <a:extraClrScheme>
      <a:clrScheme name="Rijksoverheid 2">
        <a:dk1>
          <a:srgbClr val="000000"/>
        </a:dk1>
        <a:lt1>
          <a:srgbClr val="FFFFFF"/>
        </a:lt1>
        <a:dk2>
          <a:srgbClr val="4E9625"/>
        </a:dk2>
        <a:lt2>
          <a:srgbClr val="2D2015"/>
        </a:lt2>
        <a:accent1>
          <a:srgbClr val="6ED9AD"/>
        </a:accent1>
        <a:accent2>
          <a:srgbClr val="8F5F2F"/>
        </a:accent2>
        <a:accent3>
          <a:srgbClr val="FFFFFF"/>
        </a:accent3>
        <a:accent4>
          <a:srgbClr val="000000"/>
        </a:accent4>
        <a:accent5>
          <a:srgbClr val="BAE9D3"/>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RijksoverheidInhoud">
  <a:themeElements>
    <a:clrScheme name="RijksoverheidInhoud 1">
      <a:dk1>
        <a:srgbClr val="000000"/>
      </a:dk1>
      <a:lt1>
        <a:srgbClr val="FFFFFF"/>
      </a:lt1>
      <a:dk2>
        <a:srgbClr val="CA005D"/>
      </a:dk2>
      <a:lt2>
        <a:srgbClr val="42145F"/>
      </a:lt2>
      <a:accent1>
        <a:srgbClr val="007BC7"/>
      </a:accent1>
      <a:accent2>
        <a:srgbClr val="8FCAE7"/>
      </a:accent2>
      <a:accent3>
        <a:srgbClr val="FFFFFF"/>
      </a:accent3>
      <a:accent4>
        <a:srgbClr val="000000"/>
      </a:accent4>
      <a:accent5>
        <a:srgbClr val="AABFE0"/>
      </a:accent5>
      <a:accent6>
        <a:srgbClr val="81B7D1"/>
      </a:accent6>
      <a:hlink>
        <a:srgbClr val="F092CD"/>
      </a:hlink>
      <a:folHlink>
        <a:srgbClr val="A90061"/>
      </a:folHlink>
    </a:clrScheme>
    <a:fontScheme name="RijksoverheidInhoud">
      <a:majorFont>
        <a:latin typeface="Verdana"/>
        <a:ea typeface=""/>
        <a:cs typeface="Arial"/>
      </a:majorFont>
      <a:minorFont>
        <a:latin typeface="Verdana"/>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ijksoverheidInhoud 1">
        <a:dk1>
          <a:srgbClr val="000000"/>
        </a:dk1>
        <a:lt1>
          <a:srgbClr val="FFFFFF"/>
        </a:lt1>
        <a:dk2>
          <a:srgbClr val="CA005D"/>
        </a:dk2>
        <a:lt2>
          <a:srgbClr val="42145F"/>
        </a:lt2>
        <a:accent1>
          <a:srgbClr val="007BC7"/>
        </a:accent1>
        <a:accent2>
          <a:srgbClr val="8FCAE7"/>
        </a:accent2>
        <a:accent3>
          <a:srgbClr val="FFFFFF"/>
        </a:accent3>
        <a:accent4>
          <a:srgbClr val="000000"/>
        </a:accent4>
        <a:accent5>
          <a:srgbClr val="AABFE0"/>
        </a:accent5>
        <a:accent6>
          <a:srgbClr val="81B7D1"/>
        </a:accent6>
        <a:hlink>
          <a:srgbClr val="F092CD"/>
        </a:hlink>
        <a:folHlink>
          <a:srgbClr val="A90061"/>
        </a:folHlink>
      </a:clrScheme>
      <a:clrMap bg1="lt1" tx1="dk1" bg2="lt2" tx2="dk2" accent1="accent1" accent2="accent2" accent3="accent3" accent4="accent4" accent5="accent5" accent6="accent6" hlink="hlink" folHlink="folHlink"/>
    </a:extraClrScheme>
    <a:extraClrScheme>
      <a:clrScheme name="RijksoverheidInhoud 2">
        <a:dk1>
          <a:srgbClr val="000000"/>
        </a:dk1>
        <a:lt1>
          <a:srgbClr val="FFFFFF"/>
        </a:lt1>
        <a:dk2>
          <a:srgbClr val="4E9625"/>
        </a:dk2>
        <a:lt2>
          <a:srgbClr val="2D2015"/>
        </a:lt2>
        <a:accent1>
          <a:srgbClr val="6ED9AD"/>
        </a:accent1>
        <a:accent2>
          <a:srgbClr val="8F5F2F"/>
        </a:accent2>
        <a:accent3>
          <a:srgbClr val="FFFFFF"/>
        </a:accent3>
        <a:accent4>
          <a:srgbClr val="000000"/>
        </a:accent4>
        <a:accent5>
          <a:srgbClr val="BAE9D3"/>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RijksoverheidInhoud">
  <a:themeElements>
    <a:clrScheme name="RijksoverheidInhoud 1">
      <a:dk1>
        <a:srgbClr val="000000"/>
      </a:dk1>
      <a:lt1>
        <a:srgbClr val="FFFFFF"/>
      </a:lt1>
      <a:dk2>
        <a:srgbClr val="CA005D"/>
      </a:dk2>
      <a:lt2>
        <a:srgbClr val="42145F"/>
      </a:lt2>
      <a:accent1>
        <a:srgbClr val="007BC7"/>
      </a:accent1>
      <a:accent2>
        <a:srgbClr val="8FCAE7"/>
      </a:accent2>
      <a:accent3>
        <a:srgbClr val="FFFFFF"/>
      </a:accent3>
      <a:accent4>
        <a:srgbClr val="000000"/>
      </a:accent4>
      <a:accent5>
        <a:srgbClr val="AABFE0"/>
      </a:accent5>
      <a:accent6>
        <a:srgbClr val="81B7D1"/>
      </a:accent6>
      <a:hlink>
        <a:srgbClr val="F092CD"/>
      </a:hlink>
      <a:folHlink>
        <a:srgbClr val="A90061"/>
      </a:folHlink>
    </a:clrScheme>
    <a:fontScheme name="RijksoverheidInhoud">
      <a:majorFont>
        <a:latin typeface="Verdana"/>
        <a:ea typeface=""/>
        <a:cs typeface="Arial"/>
      </a:majorFont>
      <a:minorFont>
        <a:latin typeface="Verdana"/>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ijksoverheidInhoud 1">
        <a:dk1>
          <a:srgbClr val="000000"/>
        </a:dk1>
        <a:lt1>
          <a:srgbClr val="FFFFFF"/>
        </a:lt1>
        <a:dk2>
          <a:srgbClr val="CA005D"/>
        </a:dk2>
        <a:lt2>
          <a:srgbClr val="42145F"/>
        </a:lt2>
        <a:accent1>
          <a:srgbClr val="007BC7"/>
        </a:accent1>
        <a:accent2>
          <a:srgbClr val="8FCAE7"/>
        </a:accent2>
        <a:accent3>
          <a:srgbClr val="FFFFFF"/>
        </a:accent3>
        <a:accent4>
          <a:srgbClr val="000000"/>
        </a:accent4>
        <a:accent5>
          <a:srgbClr val="AABFE0"/>
        </a:accent5>
        <a:accent6>
          <a:srgbClr val="81B7D1"/>
        </a:accent6>
        <a:hlink>
          <a:srgbClr val="F092CD"/>
        </a:hlink>
        <a:folHlink>
          <a:srgbClr val="A90061"/>
        </a:folHlink>
      </a:clrScheme>
      <a:clrMap bg1="lt1" tx1="dk1" bg2="lt2" tx2="dk2" accent1="accent1" accent2="accent2" accent3="accent3" accent4="accent4" accent5="accent5" accent6="accent6" hlink="hlink" folHlink="folHlink"/>
    </a:extraClrScheme>
    <a:extraClrScheme>
      <a:clrScheme name="RijksoverheidInhoud 2">
        <a:dk1>
          <a:srgbClr val="000000"/>
        </a:dk1>
        <a:lt1>
          <a:srgbClr val="FFFFFF"/>
        </a:lt1>
        <a:dk2>
          <a:srgbClr val="4E9625"/>
        </a:dk2>
        <a:lt2>
          <a:srgbClr val="2D2015"/>
        </a:lt2>
        <a:accent1>
          <a:srgbClr val="6ED9AD"/>
        </a:accent1>
        <a:accent2>
          <a:srgbClr val="8F5F2F"/>
        </a:accent2>
        <a:accent3>
          <a:srgbClr val="FFFFFF"/>
        </a:accent3>
        <a:accent4>
          <a:srgbClr val="000000"/>
        </a:accent4>
        <a:accent5>
          <a:srgbClr val="BAE9D3"/>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themeOverride>
</file>

<file path=docProps/app.xml><?xml version="1.0" encoding="utf-8"?>
<Properties xmlns="http://schemas.openxmlformats.org/officeDocument/2006/extended-properties" xmlns:vt="http://schemas.openxmlformats.org/officeDocument/2006/docPropsVTypes">
  <Template>RIVM</Template>
  <TotalTime>4716</TotalTime>
  <Words>552</Words>
  <Application>Microsoft Office PowerPoint</Application>
  <PresentationFormat>Diavoorstelling (4:3)</PresentationFormat>
  <Paragraphs>120</Paragraphs>
  <Slides>29</Slides>
  <Notes>9</Notes>
  <HiddenSlides>0</HiddenSlides>
  <MMClips>0</MMClips>
  <ScaleCrop>false</ScaleCrop>
  <HeadingPairs>
    <vt:vector size="6" baseType="variant">
      <vt:variant>
        <vt:lpstr>Gebruikte lettertypen</vt:lpstr>
      </vt:variant>
      <vt:variant>
        <vt:i4>3</vt:i4>
      </vt:variant>
      <vt:variant>
        <vt:lpstr>Thema</vt:lpstr>
      </vt:variant>
      <vt:variant>
        <vt:i4>3</vt:i4>
      </vt:variant>
      <vt:variant>
        <vt:lpstr>Diatitels</vt:lpstr>
      </vt:variant>
      <vt:variant>
        <vt:i4>29</vt:i4>
      </vt:variant>
    </vt:vector>
  </HeadingPairs>
  <TitlesOfParts>
    <vt:vector size="35" baseType="lpstr">
      <vt:lpstr>Arial</vt:lpstr>
      <vt:lpstr>Calibri</vt:lpstr>
      <vt:lpstr>Verdana</vt:lpstr>
      <vt:lpstr>RIVM</vt:lpstr>
      <vt:lpstr>RijksoverheidInhoud</vt:lpstr>
      <vt:lpstr>1_RijksoverheidInhoud</vt:lpstr>
      <vt:lpstr>    Gezond leven, meer betalen en uit liefde zorgen  Over de toekomst van gezondheid en zorg   Johan Polder  Symposium “Het zal onze zorg zijn” Ede, 8 november 2019</vt:lpstr>
      <vt:lpstr>Inhoud </vt:lpstr>
      <vt:lpstr>PowerPoint-presentatie</vt:lpstr>
      <vt:lpstr>PowerPoint-presentatie</vt:lpstr>
      <vt:lpstr>PowerPoint-presentatie</vt:lpstr>
      <vt:lpstr>PowerPoint-presentatie</vt:lpstr>
      <vt:lpstr>PowerPoint-presentatie</vt:lpstr>
      <vt:lpstr>PowerPoint-presentatie</vt:lpstr>
      <vt:lpstr>Volksgezondheid: Gezonder en zieker</vt:lpstr>
      <vt:lpstr>Inhoud </vt:lpstr>
      <vt:lpstr>PowerPoint-presentatie</vt:lpstr>
      <vt:lpstr>Curatieve zorg wordt complexer</vt:lpstr>
      <vt:lpstr>PowerPoint-presentatie</vt:lpstr>
      <vt:lpstr>PowerPoint-presentatie</vt:lpstr>
      <vt:lpstr>PowerPoint-presentatie</vt:lpstr>
      <vt:lpstr>De Babyboomers komen er aan….</vt:lpstr>
      <vt:lpstr>Tegen elke prijs….?!</vt:lpstr>
      <vt:lpstr>PowerPoint-presentatie</vt:lpstr>
      <vt:lpstr>Curatieve zorg wordt duurder</vt:lpstr>
      <vt:lpstr>Inhoud </vt:lpstr>
      <vt:lpstr>Zwaar en kwetsbaar</vt:lpstr>
      <vt:lpstr>Bevolkingspyramides, 1996-2040</vt:lpstr>
      <vt:lpstr>PowerPoint-presentatie</vt:lpstr>
      <vt:lpstr>Zwaar en kwetsbaar</vt:lpstr>
      <vt:lpstr>PowerPoint-presentatie</vt:lpstr>
      <vt:lpstr>Toekomst verkennen</vt:lpstr>
      <vt:lpstr>De 7 werken der barmhartigheid (Matthéüs 25)</vt:lpstr>
      <vt:lpstr>Dankdag 2019</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Zorguitgaven en betaalbaarheid  Module 8, sessie 5   Johan Polder  Amsterdam, 18 april 2012</dc:title>
  <dc:creator>Johan Polder</dc:creator>
  <cp:lastModifiedBy>Sarine Verhoeve</cp:lastModifiedBy>
  <cp:revision>353</cp:revision>
  <dcterms:created xsi:type="dcterms:W3CDTF">2012-04-18T08:28:53Z</dcterms:created>
  <dcterms:modified xsi:type="dcterms:W3CDTF">2019-11-11T12:11:45Z</dcterms:modified>
</cp:coreProperties>
</file>